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6"/>
  </p:notesMasterIdLst>
  <p:handoutMasterIdLst>
    <p:handoutMasterId r:id="rId17"/>
  </p:handoutMasterIdLst>
  <p:sldIdLst>
    <p:sldId id="318" r:id="rId2"/>
    <p:sldId id="368" r:id="rId3"/>
    <p:sldId id="383" r:id="rId4"/>
    <p:sldId id="384" r:id="rId5"/>
    <p:sldId id="398" r:id="rId6"/>
    <p:sldId id="375" r:id="rId7"/>
    <p:sldId id="374" r:id="rId8"/>
    <p:sldId id="385" r:id="rId9"/>
    <p:sldId id="386" r:id="rId10"/>
    <p:sldId id="400" r:id="rId11"/>
    <p:sldId id="387" r:id="rId12"/>
    <p:sldId id="388" r:id="rId13"/>
    <p:sldId id="389" r:id="rId14"/>
    <p:sldId id="39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Nederlands" id="{A4A6189B-119D-43FE-85A9-B5B16F8BDD56}">
          <p14:sldIdLst>
            <p14:sldId id="318"/>
            <p14:sldId id="368"/>
            <p14:sldId id="383"/>
            <p14:sldId id="384"/>
            <p14:sldId id="398"/>
            <p14:sldId id="375"/>
            <p14:sldId id="374"/>
            <p14:sldId id="385"/>
            <p14:sldId id="386"/>
            <p14:sldId id="400"/>
            <p14:sldId id="387"/>
            <p14:sldId id="388"/>
            <p14:sldId id="389"/>
            <p14:sldId id="390"/>
          </p14:sldIdLst>
        </p14:section>
      </p14:sectionLst>
    </p:ext>
    <p:ext uri="{EFAFB233-063F-42B5-8137-9DF3F51BA10A}">
      <p15:sldGuideLst xmlns:p15="http://schemas.microsoft.com/office/powerpoint/2012/main">
        <p15:guide id="1" orient="horz" pos="292">
          <p15:clr>
            <a:srgbClr val="A4A3A4"/>
          </p15:clr>
        </p15:guide>
        <p15:guide id="2" orient="horz" pos="958">
          <p15:clr>
            <a:srgbClr val="A4A3A4"/>
          </p15:clr>
        </p15:guide>
        <p15:guide id="3" pos="228">
          <p15:clr>
            <a:srgbClr val="A4A3A4"/>
          </p15:clr>
        </p15:guide>
        <p15:guide id="4" pos="55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32D"/>
    <a:srgbClr val="B2B2B2"/>
    <a:srgbClr val="FF6600"/>
    <a:srgbClr val="FFFF00"/>
    <a:srgbClr val="000000"/>
    <a:srgbClr val="717276"/>
    <a:srgbClr val="E16600"/>
    <a:srgbClr val="DE6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0953" autoAdjust="0"/>
  </p:normalViewPr>
  <p:slideViewPr>
    <p:cSldViewPr snapToGrid="0">
      <p:cViewPr varScale="1">
        <p:scale>
          <a:sx n="92" d="100"/>
          <a:sy n="92" d="100"/>
        </p:scale>
        <p:origin x="660" y="90"/>
      </p:cViewPr>
      <p:guideLst>
        <p:guide orient="horz" pos="292"/>
        <p:guide orient="horz" pos="958"/>
        <p:guide pos="228"/>
        <p:guide pos="55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16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763788A2-4C01-46DD-B38F-F12049D918E1}" type="slidenum">
              <a:rPr lang="en-US"/>
              <a:pPr>
                <a:defRPr/>
              </a:pPr>
              <a:t>‹nr.›</a:t>
            </a:fld>
            <a:endParaRPr lang="en-US" dirty="0"/>
          </a:p>
        </p:txBody>
      </p:sp>
    </p:spTree>
    <p:extLst>
      <p:ext uri="{BB962C8B-B14F-4D97-AF65-F5344CB8AC3E}">
        <p14:creationId xmlns:p14="http://schemas.microsoft.com/office/powerpoint/2010/main" val="59046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1B9D1E6E-AC79-429E-8581-B3D72CC094B2}" type="slidenum">
              <a:rPr lang="en-US"/>
              <a:pPr>
                <a:defRPr/>
              </a:pPr>
              <a:t>‹nr.›</a:t>
            </a:fld>
            <a:endParaRPr lang="en-US" dirty="0"/>
          </a:p>
        </p:txBody>
      </p:sp>
    </p:spTree>
    <p:extLst>
      <p:ext uri="{BB962C8B-B14F-4D97-AF65-F5344CB8AC3E}">
        <p14:creationId xmlns:p14="http://schemas.microsoft.com/office/powerpoint/2010/main" val="2410028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4E94AE8-BF16-4D65-9AEA-BF49582AE72F}" type="slidenum">
              <a:rPr lang="en-US" smtClean="0">
                <a:ea typeface="MS PGothic" pitchFamily="34" charset="-128"/>
              </a:rPr>
              <a:pPr/>
              <a:t>1</a:t>
            </a:fld>
            <a:endParaRPr lang="en-US" smtClean="0">
              <a:ea typeface="MS PGothic"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nl-NL" smtClean="0"/>
          </a:p>
        </p:txBody>
      </p:sp>
    </p:spTree>
    <p:extLst>
      <p:ext uri="{BB962C8B-B14F-4D97-AF65-F5344CB8AC3E}">
        <p14:creationId xmlns:p14="http://schemas.microsoft.com/office/powerpoint/2010/main" val="208438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385123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27022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253701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373691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F8CF81E-0258-4029-8375-25786F666AA9}" type="slidenum">
              <a:rPr lang="en-US" sz="1200"/>
              <a:pPr algn="r"/>
              <a:t>2</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nl-NL" smtClean="0"/>
          </a:p>
        </p:txBody>
      </p:sp>
    </p:spTree>
    <p:extLst>
      <p:ext uri="{BB962C8B-B14F-4D97-AF65-F5344CB8AC3E}">
        <p14:creationId xmlns:p14="http://schemas.microsoft.com/office/powerpoint/2010/main" val="330252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539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66403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Round Tables are manned by key stakeholders with the mandate of industrial partners, government agencies, and knowledge institutes. They are willing to bring their experience to the table and invest in a shared framework. The results of the Round Table discussions are collated by a C-ITS board and used in new projects. Through this working process, we are able to optimize our input for European workforces and respond quickly to international issues, with broad support. Moreover, by partnering together, we can lower each party’s individual costs, increase the impact of the solutions, and minimize confusion in the playing field. Strong partnership is also vital when it comes to garnering support and upscaling individual projects.</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have realized the first </a:t>
            </a:r>
            <a:r>
              <a:rPr lang="en-US" sz="1200" kern="1200" dirty="0" err="1" smtClean="0">
                <a:solidFill>
                  <a:schemeClr val="tx1"/>
                </a:solidFill>
                <a:effectLst/>
                <a:latin typeface="+mn-lt"/>
                <a:ea typeface="+mn-ea"/>
                <a:cs typeface="+mn-cs"/>
              </a:rPr>
              <a:t>dutch</a:t>
            </a:r>
            <a:r>
              <a:rPr lang="en-US" sz="1200" kern="1200" dirty="0" smtClean="0">
                <a:solidFill>
                  <a:schemeClr val="tx1"/>
                </a:solidFill>
                <a:effectLst/>
                <a:latin typeface="+mn-lt"/>
                <a:ea typeface="+mn-ea"/>
                <a:cs typeface="+mn-cs"/>
              </a:rPr>
              <a:t> profiles and recommendations together ,collated by a C-ITS board. These results will be used in new upcoming projects in the Netherlands. Both industry and government profits from this because:</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companies, the Round Tables provide a point of reference. By developing and defining framework criteria collectively, you create an ecosystem in which market parties are willing to invest. This promotes upscaling and thus economic profitability. Moreover, it is more efficient to not have to keep inventing the wheel.” </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 government agencies, benefit from collectively defined boundary conditions. It allows them to implement solutions on the street that are scalable, open to all, and brand- and technology-independent – and, thus, future-proof.”</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last but not least: we are not just implementing a new piece of technology, we are changing our total system of traffic management.  This system exist of cars, roadside units, data sets, in car products, cell telephones communicating with each other continuously. </a:t>
            </a:r>
            <a:r>
              <a:rPr lang="en-US" sz="1200" kern="1200" dirty="0" err="1" smtClean="0">
                <a:solidFill>
                  <a:schemeClr val="tx1"/>
                </a:solidFill>
                <a:effectLst/>
                <a:latin typeface="+mn-lt"/>
                <a:ea typeface="+mn-ea"/>
                <a:cs typeface="+mn-cs"/>
              </a:rPr>
              <a:t>Systemparts</a:t>
            </a:r>
            <a:r>
              <a:rPr lang="en-US" sz="1200" kern="1200" dirty="0" smtClean="0">
                <a:solidFill>
                  <a:schemeClr val="tx1"/>
                </a:solidFill>
                <a:effectLst/>
                <a:latin typeface="+mn-lt"/>
                <a:ea typeface="+mn-ea"/>
                <a:cs typeface="+mn-cs"/>
              </a:rPr>
              <a:t> from different parties, with different roles and development cultures . This system will only work well, as we share  information and make frameworks how to interact within this complex system.</a:t>
            </a:r>
            <a:endParaRPr lang="nl-NL"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55340A-4460-4260-8673-948A2031B751}" type="slidenum">
              <a:rPr lang="en-GB" smtClean="0"/>
              <a:pPr/>
              <a:t>5</a:t>
            </a:fld>
            <a:endParaRPr lang="en-GB"/>
          </a:p>
        </p:txBody>
      </p:sp>
    </p:spTree>
    <p:extLst>
      <p:ext uri="{BB962C8B-B14F-4D97-AF65-F5344CB8AC3E}">
        <p14:creationId xmlns:p14="http://schemas.microsoft.com/office/powerpoint/2010/main" val="33536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180194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11515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350519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2280255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spTree>
      <p:nvGrpSpPr>
        <p:cNvPr id="1" name=""/>
        <p:cNvGrpSpPr/>
        <p:nvPr/>
      </p:nvGrpSpPr>
      <p:grpSpPr>
        <a:xfrm>
          <a:off x="0" y="0"/>
          <a:ext cx="0" cy="0"/>
          <a:chOff x="0" y="0"/>
          <a:chExt cx="0" cy="0"/>
        </a:xfrm>
      </p:grpSpPr>
      <p:sp>
        <p:nvSpPr>
          <p:cNvPr id="84998" name="Rectangle 4"/>
          <p:cNvSpPr>
            <a:spLocks noChangeArrowheads="1"/>
          </p:cNvSpPr>
          <p:nvPr/>
        </p:nvSpPr>
        <p:spPr bwMode="auto">
          <a:xfrm>
            <a:off x="0" y="0"/>
            <a:ext cx="9144000" cy="5335588"/>
          </a:xfrm>
          <a:prstGeom prst="rect">
            <a:avLst/>
          </a:prstGeom>
          <a:solidFill>
            <a:srgbClr val="FF6600"/>
          </a:solidFill>
          <a:ln w="9525">
            <a:noFill/>
            <a:miter lim="800000"/>
            <a:headEnd/>
            <a:tailEnd/>
          </a:ln>
        </p:spPr>
        <p:txBody>
          <a:bodyPr wrap="none" anchor="ctr"/>
          <a:lstStyle/>
          <a:p>
            <a:endParaRPr lang="nl-NL" sz="2400"/>
          </a:p>
        </p:txBody>
      </p:sp>
      <p:sp>
        <p:nvSpPr>
          <p:cNvPr id="84994" name="Rectangle 14"/>
          <p:cNvSpPr>
            <a:spLocks noGrp="1" noChangeArrowheads="1"/>
          </p:cNvSpPr>
          <p:nvPr>
            <p:ph type="ctrTitle"/>
          </p:nvPr>
        </p:nvSpPr>
        <p:spPr>
          <a:xfrm>
            <a:off x="361950" y="1978025"/>
            <a:ext cx="8420100" cy="854075"/>
          </a:xfrm>
          <a:ln algn="ctr"/>
        </p:spPr>
        <p:txBody>
          <a:bodyPr anchor="t">
            <a:spAutoFit/>
          </a:bodyPr>
          <a:lstStyle>
            <a:lvl1pPr>
              <a:defRPr sz="5000" b="1" smtClean="0">
                <a:solidFill>
                  <a:schemeClr val="bg1"/>
                </a:solidFill>
              </a:defRPr>
            </a:lvl1pPr>
          </a:lstStyle>
          <a:p>
            <a:r>
              <a:rPr lang="nl-NL" smtClean="0"/>
              <a:t>Klik om de stijl te bewerken</a:t>
            </a:r>
          </a:p>
        </p:txBody>
      </p:sp>
      <p:sp>
        <p:nvSpPr>
          <p:cNvPr id="84995" name="Rectangle 15"/>
          <p:cNvSpPr>
            <a:spLocks noGrp="1" noChangeArrowheads="1"/>
          </p:cNvSpPr>
          <p:nvPr>
            <p:ph type="subTitle" idx="1" hasCustomPrompt="1"/>
          </p:nvPr>
        </p:nvSpPr>
        <p:spPr>
          <a:xfrm>
            <a:off x="361950" y="5757863"/>
            <a:ext cx="4630738" cy="366712"/>
          </a:xfrm>
          <a:ln algn="ctr"/>
        </p:spPr>
        <p:txBody>
          <a:bodyPr>
            <a:spAutoFit/>
          </a:bodyPr>
          <a:lstStyle>
            <a:lvl1pPr marL="0" indent="0">
              <a:lnSpc>
                <a:spcPct val="100000"/>
              </a:lnSpc>
              <a:buFontTx/>
              <a:buNone/>
              <a:defRPr smtClean="0"/>
            </a:lvl1pPr>
          </a:lstStyle>
          <a:p>
            <a:r>
              <a:rPr lang="nl-NL" dirty="0" smtClean="0"/>
              <a:t>Click </a:t>
            </a:r>
            <a:r>
              <a:rPr lang="nl-NL" dirty="0" err="1" smtClean="0"/>
              <a:t>to</a:t>
            </a:r>
            <a:r>
              <a:rPr lang="nl-NL" dirty="0" smtClean="0"/>
              <a:t> </a:t>
            </a:r>
            <a:r>
              <a:rPr lang="nl-NL" dirty="0" err="1" smtClean="0"/>
              <a:t>add</a:t>
            </a:r>
            <a:r>
              <a:rPr lang="nl-NL" dirty="0" smtClean="0"/>
              <a:t> Name and Date</a:t>
            </a:r>
          </a:p>
        </p:txBody>
      </p:sp>
      <p:pic>
        <p:nvPicPr>
          <p:cNvPr id="7" name="Afbeelding 5" descr="Holland_Logo_2400_Oran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92725" y="5489575"/>
            <a:ext cx="3851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1" name="Picture Placeholder 13"/>
          <p:cNvSpPr>
            <a:spLocks noGrp="1"/>
          </p:cNvSpPr>
          <p:nvPr>
            <p:ph type="pic" sz="quarter" idx="12" hasCustomPrompt="1"/>
          </p:nvPr>
        </p:nvSpPr>
        <p:spPr>
          <a:xfrm>
            <a:off x="0" y="0"/>
            <a:ext cx="91440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4" name="Text Placeholder 23"/>
          <p:cNvSpPr>
            <a:spLocks noGrp="1"/>
          </p:cNvSpPr>
          <p:nvPr>
            <p:ph type="body" sz="quarter" idx="11" hasCustomPrompt="1"/>
          </p:nvPr>
        </p:nvSpPr>
        <p:spPr>
          <a:xfrm>
            <a:off x="1" y="5751417"/>
            <a:ext cx="42100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pic>
        <p:nvPicPr>
          <p:cNvPr id="5"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89096" name="Freeform 18"/>
          <p:cNvSpPr>
            <a:spLocks noEditPoints="1"/>
          </p:cNvSpPr>
          <p:nvPr userDrawn="1"/>
        </p:nvSpPr>
        <p:spPr bwMode="auto">
          <a:xfrm>
            <a:off x="0" y="0"/>
            <a:ext cx="9144000" cy="5027613"/>
          </a:xfrm>
          <a:custGeom>
            <a:avLst/>
            <a:gdLst>
              <a:gd name="T0" fmla="*/ 0 w 6803"/>
              <a:gd name="T1" fmla="*/ 0 h 3741"/>
              <a:gd name="T2" fmla="*/ 0 w 6803"/>
              <a:gd name="T3" fmla="*/ 5028327 h 3741"/>
              <a:gd name="T4" fmla="*/ 9144000 w 6803"/>
              <a:gd name="T5" fmla="*/ 5028327 h 3741"/>
              <a:gd name="T6" fmla="*/ 9144000 w 6803"/>
              <a:gd name="T7" fmla="*/ 0 h 3741"/>
              <a:gd name="T8" fmla="*/ 0 w 6803"/>
              <a:gd name="T9" fmla="*/ 0 h 3741"/>
              <a:gd name="T10" fmla="*/ 8922221 w 6803"/>
              <a:gd name="T11" fmla="*/ 4802516 h 3741"/>
              <a:gd name="T12" fmla="*/ 225811 w 6803"/>
              <a:gd name="T13" fmla="*/ 4802516 h 3741"/>
              <a:gd name="T14" fmla="*/ 225811 w 6803"/>
              <a:gd name="T15" fmla="*/ 224467 h 3741"/>
              <a:gd name="T16" fmla="*/ 8922221 w 6803"/>
              <a:gd name="T17" fmla="*/ 224467 h 3741"/>
              <a:gd name="T18" fmla="*/ 8922221 w 6803"/>
              <a:gd name="T19" fmla="*/ 4802516 h 37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3741">
                <a:moveTo>
                  <a:pt x="0" y="0"/>
                </a:moveTo>
                <a:lnTo>
                  <a:pt x="0" y="3741"/>
                </a:lnTo>
                <a:lnTo>
                  <a:pt x="6803" y="3741"/>
                </a:lnTo>
                <a:lnTo>
                  <a:pt x="6803" y="0"/>
                </a:lnTo>
                <a:lnTo>
                  <a:pt x="0" y="0"/>
                </a:lnTo>
                <a:close/>
                <a:moveTo>
                  <a:pt x="6638" y="3573"/>
                </a:moveTo>
                <a:lnTo>
                  <a:pt x="168" y="3573"/>
                </a:lnTo>
                <a:lnTo>
                  <a:pt x="168" y="167"/>
                </a:lnTo>
                <a:lnTo>
                  <a:pt x="6638" y="167"/>
                </a:lnTo>
                <a:lnTo>
                  <a:pt x="6638" y="3573"/>
                </a:lnTo>
                <a:close/>
              </a:path>
            </a:pathLst>
          </a:custGeom>
          <a:solidFill>
            <a:srgbClr val="FF6600"/>
          </a:solidFill>
          <a:ln w="9525">
            <a:noFill/>
            <a:round/>
            <a:headEnd/>
            <a:tailEnd/>
          </a:ln>
        </p:spPr>
        <p:txBody>
          <a:bodyPr/>
          <a:lstStyle/>
          <a:p>
            <a:endParaRPr lang="en-GB"/>
          </a:p>
        </p:txBody>
      </p:sp>
      <p:sp>
        <p:nvSpPr>
          <p:cNvPr id="89093" name="Rectangle 14"/>
          <p:cNvSpPr>
            <a:spLocks noGrp="1" noChangeArrowheads="1"/>
          </p:cNvSpPr>
          <p:nvPr>
            <p:ph type="ctrTitle"/>
          </p:nvPr>
        </p:nvSpPr>
        <p:spPr>
          <a:xfrm>
            <a:off x="361950" y="1978025"/>
            <a:ext cx="8420100" cy="854075"/>
          </a:xfrm>
          <a:ln algn="ctr"/>
        </p:spPr>
        <p:txBody>
          <a:bodyPr anchor="t">
            <a:spAutoFit/>
          </a:bodyPr>
          <a:lstStyle>
            <a:lvl1pPr>
              <a:defRPr sz="5000" b="1"/>
            </a:lvl1pPr>
          </a:lstStyle>
          <a:p>
            <a:r>
              <a:rPr lang="nl-NL" smtClean="0"/>
              <a:t>Klik om de stijl te bewerken</a:t>
            </a:r>
            <a:endParaRPr lang="nl-NL"/>
          </a:p>
        </p:txBody>
      </p:sp>
      <p:sp>
        <p:nvSpPr>
          <p:cNvPr id="89094" name="Rectangle 15"/>
          <p:cNvSpPr>
            <a:spLocks noGrp="1" noChangeArrowheads="1"/>
          </p:cNvSpPr>
          <p:nvPr>
            <p:ph type="subTitle" idx="1" hasCustomPrompt="1"/>
          </p:nvPr>
        </p:nvSpPr>
        <p:spPr>
          <a:xfrm>
            <a:off x="361950" y="5757863"/>
            <a:ext cx="4630738" cy="366712"/>
          </a:xfrm>
          <a:ln algn="ctr"/>
        </p:spPr>
        <p:txBody>
          <a:bodyPr>
            <a:spAutoFit/>
          </a:bodyPr>
          <a:lstStyle>
            <a:lvl1pPr marL="0" indent="0">
              <a:lnSpc>
                <a:spcPct val="100000"/>
              </a:lnSpc>
              <a:buFontTx/>
              <a:buNone/>
              <a:defRPr/>
            </a:lvl1pPr>
          </a:lstStyle>
          <a:p>
            <a:r>
              <a:rPr lang="nl-NL" dirty="0" smtClean="0"/>
              <a:t>Click </a:t>
            </a:r>
            <a:r>
              <a:rPr lang="nl-NL" dirty="0" err="1" smtClean="0"/>
              <a:t>to</a:t>
            </a:r>
            <a:r>
              <a:rPr lang="nl-NL" dirty="0" smtClean="0"/>
              <a:t> </a:t>
            </a:r>
            <a:r>
              <a:rPr lang="nl-NL" dirty="0" err="1" smtClean="0"/>
              <a:t>add</a:t>
            </a:r>
            <a:r>
              <a:rPr lang="nl-NL" dirty="0" smtClean="0"/>
              <a:t> Name and Date</a:t>
            </a:r>
          </a:p>
        </p:txBody>
      </p:sp>
      <p:pic>
        <p:nvPicPr>
          <p:cNvPr id="6" name="Afbeelding 5" descr="Holland_Logo_2400_Oran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92725" y="5489575"/>
            <a:ext cx="3851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GB" dirty="0"/>
          </a:p>
        </p:txBody>
      </p:sp>
      <p:sp>
        <p:nvSpPr>
          <p:cNvPr id="5" name="Text Placeholder 4"/>
          <p:cNvSpPr>
            <a:spLocks noGrp="1"/>
          </p:cNvSpPr>
          <p:nvPr>
            <p:ph type="body" sz="quarter" idx="10"/>
          </p:nvPr>
        </p:nvSpPr>
        <p:spPr>
          <a:xfrm>
            <a:off x="685800" y="1524000"/>
            <a:ext cx="77724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and Image A">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3022600" y="1"/>
            <a:ext cx="61214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9" name="Freeform 19"/>
          <p:cNvSpPr>
            <a:spLocks noEditPoints="1"/>
          </p:cNvSpPr>
          <p:nvPr/>
        </p:nvSpPr>
        <p:spPr bwMode="auto">
          <a:xfrm>
            <a:off x="0" y="0"/>
            <a:ext cx="3028950" cy="5981700"/>
          </a:xfrm>
          <a:custGeom>
            <a:avLst/>
            <a:gdLst>
              <a:gd name="T0" fmla="*/ 0 w 2253"/>
              <a:gd name="T1" fmla="*/ 0 h 4450"/>
              <a:gd name="T2" fmla="*/ 0 w 2253"/>
              <a:gd name="T3" fmla="*/ 5981303 h 4450"/>
              <a:gd name="T4" fmla="*/ 3028287 w 2253"/>
              <a:gd name="T5" fmla="*/ 5981303 h 4450"/>
              <a:gd name="T6" fmla="*/ 3028287 w 2253"/>
              <a:gd name="T7" fmla="*/ 0 h 4450"/>
              <a:gd name="T8" fmla="*/ 0 w 2253"/>
              <a:gd name="T9" fmla="*/ 0 h 4450"/>
              <a:gd name="T10" fmla="*/ 2802476 w 2253"/>
              <a:gd name="T11" fmla="*/ 5756836 h 4450"/>
              <a:gd name="T12" fmla="*/ 224467 w 2253"/>
              <a:gd name="T13" fmla="*/ 5756836 h 4450"/>
              <a:gd name="T14" fmla="*/ 224467 w 2253"/>
              <a:gd name="T15" fmla="*/ 228499 h 4450"/>
              <a:gd name="T16" fmla="*/ 2802476 w 2253"/>
              <a:gd name="T17" fmla="*/ 228499 h 4450"/>
              <a:gd name="T18" fmla="*/ 2802476 w 2253"/>
              <a:gd name="T19" fmla="*/ 5756836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3" h="4450">
                <a:moveTo>
                  <a:pt x="0" y="0"/>
                </a:moveTo>
                <a:lnTo>
                  <a:pt x="0" y="4450"/>
                </a:lnTo>
                <a:lnTo>
                  <a:pt x="2253" y="4450"/>
                </a:lnTo>
                <a:lnTo>
                  <a:pt x="2253" y="0"/>
                </a:lnTo>
                <a:lnTo>
                  <a:pt x="0" y="0"/>
                </a:lnTo>
                <a:close/>
                <a:moveTo>
                  <a:pt x="2085" y="4283"/>
                </a:moveTo>
                <a:lnTo>
                  <a:pt x="167" y="4283"/>
                </a:lnTo>
                <a:lnTo>
                  <a:pt x="167" y="170"/>
                </a:lnTo>
                <a:lnTo>
                  <a:pt x="2085" y="170"/>
                </a:lnTo>
                <a:lnTo>
                  <a:pt x="2085" y="4283"/>
                </a:lnTo>
                <a:close/>
              </a:path>
            </a:pathLst>
          </a:custGeom>
          <a:solidFill>
            <a:srgbClr val="FF6600"/>
          </a:solidFill>
          <a:ln w="9525">
            <a:noFill/>
            <a:round/>
            <a:headEnd/>
            <a:tailEnd/>
          </a:ln>
        </p:spPr>
        <p:txBody>
          <a:bodyPr/>
          <a:lstStyle/>
          <a:p>
            <a:endParaRPr lang="en-GB"/>
          </a:p>
        </p:txBody>
      </p:sp>
      <p:sp>
        <p:nvSpPr>
          <p:cNvPr id="2" name="Title 1"/>
          <p:cNvSpPr>
            <a:spLocks noGrp="1"/>
          </p:cNvSpPr>
          <p:nvPr userDrawn="1">
            <p:ph type="title" hasCustomPrompt="1"/>
          </p:nvPr>
        </p:nvSpPr>
        <p:spPr>
          <a:xfrm>
            <a:off x="361950" y="463550"/>
            <a:ext cx="2372458"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3022600" y="5751417"/>
            <a:ext cx="5762625" cy="147733"/>
          </a:xfrm>
          <a:noFill/>
          <a:ln w="9525">
            <a:noFill/>
            <a:miter lim="800000"/>
            <a:headEnd/>
            <a:tailEnd/>
          </a:ln>
          <a:effectLst/>
        </p:spPr>
        <p:txBody>
          <a:bodyPr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8" name="Text Placeholder 4"/>
          <p:cNvSpPr>
            <a:spLocks noGrp="1"/>
          </p:cNvSpPr>
          <p:nvPr>
            <p:ph type="body" sz="quarter" idx="12"/>
          </p:nvPr>
        </p:nvSpPr>
        <p:spPr>
          <a:xfrm>
            <a:off x="361950" y="1524000"/>
            <a:ext cx="2372400"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pic>
        <p:nvPicPr>
          <p:cNvPr id="10"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Image B">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6069599" y="1"/>
            <a:ext cx="30744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9" name="Freeform 19"/>
          <p:cNvSpPr>
            <a:spLocks noEditPoints="1"/>
          </p:cNvSpPr>
          <p:nvPr/>
        </p:nvSpPr>
        <p:spPr bwMode="auto">
          <a:xfrm>
            <a:off x="0" y="0"/>
            <a:ext cx="3028950" cy="5981700"/>
          </a:xfrm>
          <a:custGeom>
            <a:avLst/>
            <a:gdLst>
              <a:gd name="T0" fmla="*/ 0 w 2253"/>
              <a:gd name="T1" fmla="*/ 0 h 4450"/>
              <a:gd name="T2" fmla="*/ 0 w 2253"/>
              <a:gd name="T3" fmla="*/ 5981303 h 4450"/>
              <a:gd name="T4" fmla="*/ 3028287 w 2253"/>
              <a:gd name="T5" fmla="*/ 5981303 h 4450"/>
              <a:gd name="T6" fmla="*/ 3028287 w 2253"/>
              <a:gd name="T7" fmla="*/ 0 h 4450"/>
              <a:gd name="T8" fmla="*/ 0 w 2253"/>
              <a:gd name="T9" fmla="*/ 0 h 4450"/>
              <a:gd name="T10" fmla="*/ 2802476 w 2253"/>
              <a:gd name="T11" fmla="*/ 5756836 h 4450"/>
              <a:gd name="T12" fmla="*/ 224467 w 2253"/>
              <a:gd name="T13" fmla="*/ 5756836 h 4450"/>
              <a:gd name="T14" fmla="*/ 224467 w 2253"/>
              <a:gd name="T15" fmla="*/ 228499 h 4450"/>
              <a:gd name="T16" fmla="*/ 2802476 w 2253"/>
              <a:gd name="T17" fmla="*/ 228499 h 4450"/>
              <a:gd name="T18" fmla="*/ 2802476 w 2253"/>
              <a:gd name="T19" fmla="*/ 5756836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3" h="4450">
                <a:moveTo>
                  <a:pt x="0" y="0"/>
                </a:moveTo>
                <a:lnTo>
                  <a:pt x="0" y="4450"/>
                </a:lnTo>
                <a:lnTo>
                  <a:pt x="2253" y="4450"/>
                </a:lnTo>
                <a:lnTo>
                  <a:pt x="2253" y="0"/>
                </a:lnTo>
                <a:lnTo>
                  <a:pt x="0" y="0"/>
                </a:lnTo>
                <a:close/>
                <a:moveTo>
                  <a:pt x="2085" y="4283"/>
                </a:moveTo>
                <a:lnTo>
                  <a:pt x="167" y="4283"/>
                </a:lnTo>
                <a:lnTo>
                  <a:pt x="167" y="170"/>
                </a:lnTo>
                <a:lnTo>
                  <a:pt x="2085" y="170"/>
                </a:lnTo>
                <a:lnTo>
                  <a:pt x="2085" y="4283"/>
                </a:lnTo>
                <a:close/>
              </a:path>
            </a:pathLst>
          </a:custGeom>
          <a:solidFill>
            <a:srgbClr val="FF6600"/>
          </a:solidFill>
          <a:ln w="9525">
            <a:noFill/>
            <a:round/>
            <a:headEnd/>
            <a:tailEnd/>
          </a:ln>
        </p:spPr>
        <p:txBody>
          <a:bodyPr/>
          <a:lstStyle/>
          <a:p>
            <a:endParaRPr lang="en-GB"/>
          </a:p>
        </p:txBody>
      </p:sp>
      <p:sp>
        <p:nvSpPr>
          <p:cNvPr id="2" name="Title 1"/>
          <p:cNvSpPr>
            <a:spLocks noGrp="1"/>
          </p:cNvSpPr>
          <p:nvPr userDrawn="1">
            <p:ph type="title" hasCustomPrompt="1"/>
          </p:nvPr>
        </p:nvSpPr>
        <p:spPr>
          <a:xfrm>
            <a:off x="361950" y="463550"/>
            <a:ext cx="2372458"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6069600" y="5751417"/>
            <a:ext cx="3074400"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21" name="Freeform 19"/>
          <p:cNvSpPr>
            <a:spLocks noEditPoints="1"/>
          </p:cNvSpPr>
          <p:nvPr userDrawn="1"/>
        </p:nvSpPr>
        <p:spPr bwMode="auto">
          <a:xfrm>
            <a:off x="3040392" y="0"/>
            <a:ext cx="3028950" cy="5981700"/>
          </a:xfrm>
          <a:custGeom>
            <a:avLst/>
            <a:gdLst>
              <a:gd name="T0" fmla="*/ 0 w 2253"/>
              <a:gd name="T1" fmla="*/ 0 h 4450"/>
              <a:gd name="T2" fmla="*/ 0 w 2253"/>
              <a:gd name="T3" fmla="*/ 5981303 h 4450"/>
              <a:gd name="T4" fmla="*/ 3028287 w 2253"/>
              <a:gd name="T5" fmla="*/ 5981303 h 4450"/>
              <a:gd name="T6" fmla="*/ 3028287 w 2253"/>
              <a:gd name="T7" fmla="*/ 0 h 4450"/>
              <a:gd name="T8" fmla="*/ 0 w 2253"/>
              <a:gd name="T9" fmla="*/ 0 h 4450"/>
              <a:gd name="T10" fmla="*/ 2802476 w 2253"/>
              <a:gd name="T11" fmla="*/ 5756836 h 4450"/>
              <a:gd name="T12" fmla="*/ 224467 w 2253"/>
              <a:gd name="T13" fmla="*/ 5756836 h 4450"/>
              <a:gd name="T14" fmla="*/ 224467 w 2253"/>
              <a:gd name="T15" fmla="*/ 228499 h 4450"/>
              <a:gd name="T16" fmla="*/ 2802476 w 2253"/>
              <a:gd name="T17" fmla="*/ 228499 h 4450"/>
              <a:gd name="T18" fmla="*/ 2802476 w 2253"/>
              <a:gd name="T19" fmla="*/ 5756836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53" h="4450">
                <a:moveTo>
                  <a:pt x="0" y="0"/>
                </a:moveTo>
                <a:lnTo>
                  <a:pt x="0" y="4450"/>
                </a:lnTo>
                <a:lnTo>
                  <a:pt x="2253" y="4450"/>
                </a:lnTo>
                <a:lnTo>
                  <a:pt x="2253" y="0"/>
                </a:lnTo>
                <a:lnTo>
                  <a:pt x="0" y="0"/>
                </a:lnTo>
                <a:close/>
                <a:moveTo>
                  <a:pt x="2085" y="4283"/>
                </a:moveTo>
                <a:lnTo>
                  <a:pt x="167" y="4283"/>
                </a:lnTo>
                <a:lnTo>
                  <a:pt x="167" y="170"/>
                </a:lnTo>
                <a:lnTo>
                  <a:pt x="2085" y="170"/>
                </a:lnTo>
                <a:lnTo>
                  <a:pt x="2085" y="4283"/>
                </a:lnTo>
                <a:close/>
              </a:path>
            </a:pathLst>
          </a:custGeom>
          <a:solidFill>
            <a:srgbClr val="FF6600"/>
          </a:solidFill>
          <a:ln w="9525">
            <a:noFill/>
            <a:round/>
            <a:headEnd/>
            <a:tailEnd/>
          </a:ln>
        </p:spPr>
        <p:txBody>
          <a:bodyPr/>
          <a:lstStyle/>
          <a:p>
            <a:endParaRPr lang="en-GB"/>
          </a:p>
        </p:txBody>
      </p:sp>
      <p:sp>
        <p:nvSpPr>
          <p:cNvPr id="11" name="Text Placeholder 4"/>
          <p:cNvSpPr>
            <a:spLocks noGrp="1"/>
          </p:cNvSpPr>
          <p:nvPr>
            <p:ph type="body" sz="quarter" idx="13"/>
          </p:nvPr>
        </p:nvSpPr>
        <p:spPr>
          <a:xfrm>
            <a:off x="361950" y="1524000"/>
            <a:ext cx="2372400"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2" name="Text Placeholder 4"/>
          <p:cNvSpPr>
            <a:spLocks noGrp="1"/>
          </p:cNvSpPr>
          <p:nvPr>
            <p:ph type="body" sz="quarter" idx="14"/>
          </p:nvPr>
        </p:nvSpPr>
        <p:spPr>
          <a:xfrm>
            <a:off x="3402400" y="1524000"/>
            <a:ext cx="2372400"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15" name="Text Placeholder 4"/>
          <p:cNvSpPr>
            <a:spLocks noGrp="1"/>
          </p:cNvSpPr>
          <p:nvPr>
            <p:ph type="body" sz="quarter" idx="15" hasCustomPrompt="1"/>
          </p:nvPr>
        </p:nvSpPr>
        <p:spPr>
          <a:xfrm>
            <a:off x="3402400" y="463550"/>
            <a:ext cx="2372400" cy="1058400"/>
          </a:xfrm>
          <a:noFill/>
          <a:ln w="9525">
            <a:noFill/>
            <a:miter lim="800000"/>
            <a:headEnd/>
            <a:tailEnd/>
          </a:ln>
        </p:spPr>
        <p:txBody>
          <a:bodyPr vert="horz" wrap="square" lIns="0" tIns="0" rIns="0" bIns="0" numCol="1" anchor="t" anchorCtr="0" compatLnSpc="1">
            <a:prstTxWarp prst="textNoShape">
              <a:avLst/>
            </a:prstTxWarp>
          </a:bodyPr>
          <a:lstStyle>
            <a:lvl1pPr marL="0" indent="0">
              <a:buNone/>
              <a:defRPr kumimoji="0" lang="en-GB" sz="3000" b="0" i="0" u="none" strike="noStrike" kern="0" cap="none" spc="0" normalizeH="0" baseline="0" noProof="0" dirty="0">
                <a:ln>
                  <a:noFill/>
                </a:ln>
                <a:solidFill>
                  <a:schemeClr val="accent2"/>
                </a:solidFill>
                <a:effectLst/>
                <a:uLnTx/>
                <a:uFillTx/>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tabLst/>
              <a:defRPr/>
            </a:pPr>
            <a:r>
              <a:rPr lang="en-US" dirty="0" smtClean="0"/>
              <a:t>Click to edit title</a:t>
            </a:r>
            <a:endParaRPr lang="en-GB" dirty="0"/>
          </a:p>
        </p:txBody>
      </p:sp>
      <p:pic>
        <p:nvPicPr>
          <p:cNvPr id="13"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and Image C">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4572000" y="1"/>
            <a:ext cx="45720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 name="Title 1"/>
          <p:cNvSpPr>
            <a:spLocks noGrp="1"/>
          </p:cNvSpPr>
          <p:nvPr userDrawn="1">
            <p:ph type="title" hasCustomPrompt="1"/>
          </p:nvPr>
        </p:nvSpPr>
        <p:spPr>
          <a:xfrm>
            <a:off x="361949" y="463550"/>
            <a:ext cx="3929393"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4572001" y="5751417"/>
            <a:ext cx="42100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16" name="Freeform 20"/>
          <p:cNvSpPr>
            <a:spLocks noEditPoints="1"/>
          </p:cNvSpPr>
          <p:nvPr/>
        </p:nvSpPr>
        <p:spPr bwMode="auto">
          <a:xfrm>
            <a:off x="0" y="0"/>
            <a:ext cx="4568825" cy="5981700"/>
          </a:xfrm>
          <a:custGeom>
            <a:avLst/>
            <a:gdLst>
              <a:gd name="T0" fmla="*/ 0 w 3399"/>
              <a:gd name="T1" fmla="*/ 0 h 4450"/>
              <a:gd name="T2" fmla="*/ 0 w 3399"/>
              <a:gd name="T3" fmla="*/ 5981302 h 4450"/>
              <a:gd name="T4" fmla="*/ 4568640 w 3399"/>
              <a:gd name="T5" fmla="*/ 5981302 h 4450"/>
              <a:gd name="T6" fmla="*/ 4568640 w 3399"/>
              <a:gd name="T7" fmla="*/ 0 h 4450"/>
              <a:gd name="T8" fmla="*/ 0 w 3399"/>
              <a:gd name="T9" fmla="*/ 0 h 4450"/>
              <a:gd name="T10" fmla="*/ 4342829 w 3399"/>
              <a:gd name="T11" fmla="*/ 5756835 h 4450"/>
              <a:gd name="T12" fmla="*/ 224467 w 3399"/>
              <a:gd name="T13" fmla="*/ 5756835 h 4450"/>
              <a:gd name="T14" fmla="*/ 224467 w 3399"/>
              <a:gd name="T15" fmla="*/ 228499 h 4450"/>
              <a:gd name="T16" fmla="*/ 4342829 w 3399"/>
              <a:gd name="T17" fmla="*/ 228499 h 4450"/>
              <a:gd name="T18" fmla="*/ 4342829 w 3399"/>
              <a:gd name="T19" fmla="*/ 5756835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9" h="4450">
                <a:moveTo>
                  <a:pt x="0" y="0"/>
                </a:moveTo>
                <a:lnTo>
                  <a:pt x="0" y="4450"/>
                </a:lnTo>
                <a:lnTo>
                  <a:pt x="3399" y="4450"/>
                </a:lnTo>
                <a:lnTo>
                  <a:pt x="3399" y="0"/>
                </a:lnTo>
                <a:lnTo>
                  <a:pt x="0" y="0"/>
                </a:lnTo>
                <a:close/>
                <a:moveTo>
                  <a:pt x="3231" y="4283"/>
                </a:moveTo>
                <a:lnTo>
                  <a:pt x="167" y="4283"/>
                </a:lnTo>
                <a:lnTo>
                  <a:pt x="167" y="170"/>
                </a:lnTo>
                <a:lnTo>
                  <a:pt x="3231" y="170"/>
                </a:lnTo>
                <a:lnTo>
                  <a:pt x="3231" y="4283"/>
                </a:lnTo>
                <a:close/>
              </a:path>
            </a:pathLst>
          </a:custGeom>
          <a:solidFill>
            <a:srgbClr val="FF6600"/>
          </a:solidFill>
          <a:ln w="9525">
            <a:noFill/>
            <a:round/>
            <a:headEnd/>
            <a:tailEnd/>
          </a:ln>
        </p:spPr>
        <p:txBody>
          <a:bodyPr/>
          <a:lstStyle/>
          <a:p>
            <a:endParaRPr lang="en-GB"/>
          </a:p>
        </p:txBody>
      </p:sp>
      <p:sp>
        <p:nvSpPr>
          <p:cNvPr id="8" name="Text Placeholder 4"/>
          <p:cNvSpPr>
            <a:spLocks noGrp="1"/>
          </p:cNvSpPr>
          <p:nvPr>
            <p:ph type="body" sz="quarter" idx="12"/>
          </p:nvPr>
        </p:nvSpPr>
        <p:spPr>
          <a:xfrm>
            <a:off x="361950" y="1524000"/>
            <a:ext cx="3931200"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pic>
        <p:nvPicPr>
          <p:cNvPr id="9"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and Image D">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5979600" y="1"/>
            <a:ext cx="31644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 name="Title 1"/>
          <p:cNvSpPr>
            <a:spLocks noGrp="1"/>
          </p:cNvSpPr>
          <p:nvPr userDrawn="1">
            <p:ph type="title" hasCustomPrompt="1"/>
          </p:nvPr>
        </p:nvSpPr>
        <p:spPr>
          <a:xfrm>
            <a:off x="361949" y="463550"/>
            <a:ext cx="5326674"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5979601" y="5751417"/>
            <a:ext cx="28024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26" name="Freeform 22"/>
          <p:cNvSpPr>
            <a:spLocks noEditPoints="1"/>
          </p:cNvSpPr>
          <p:nvPr/>
        </p:nvSpPr>
        <p:spPr bwMode="auto">
          <a:xfrm>
            <a:off x="0" y="0"/>
            <a:ext cx="5984875" cy="5981700"/>
          </a:xfrm>
          <a:custGeom>
            <a:avLst/>
            <a:gdLst>
              <a:gd name="T0" fmla="*/ 0 w 4453"/>
              <a:gd name="T1" fmla="*/ 0 h 4450"/>
              <a:gd name="T2" fmla="*/ 0 w 4453"/>
              <a:gd name="T3" fmla="*/ 5981302 h 4450"/>
              <a:gd name="T4" fmla="*/ 5985335 w 4453"/>
              <a:gd name="T5" fmla="*/ 5981302 h 4450"/>
              <a:gd name="T6" fmla="*/ 5985335 w 4453"/>
              <a:gd name="T7" fmla="*/ 0 h 4450"/>
              <a:gd name="T8" fmla="*/ 0 w 4453"/>
              <a:gd name="T9" fmla="*/ 0 h 4450"/>
              <a:gd name="T10" fmla="*/ 5759524 w 4453"/>
              <a:gd name="T11" fmla="*/ 5756835 h 4450"/>
              <a:gd name="T12" fmla="*/ 223123 w 4453"/>
              <a:gd name="T13" fmla="*/ 5756835 h 4450"/>
              <a:gd name="T14" fmla="*/ 223123 w 4453"/>
              <a:gd name="T15" fmla="*/ 228499 h 4450"/>
              <a:gd name="T16" fmla="*/ 5759524 w 4453"/>
              <a:gd name="T17" fmla="*/ 228499 h 4450"/>
              <a:gd name="T18" fmla="*/ 5759524 w 4453"/>
              <a:gd name="T19" fmla="*/ 5756835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53" h="4450">
                <a:moveTo>
                  <a:pt x="0" y="0"/>
                </a:moveTo>
                <a:lnTo>
                  <a:pt x="0" y="4450"/>
                </a:lnTo>
                <a:lnTo>
                  <a:pt x="4453" y="4450"/>
                </a:lnTo>
                <a:lnTo>
                  <a:pt x="4453" y="0"/>
                </a:lnTo>
                <a:lnTo>
                  <a:pt x="0" y="0"/>
                </a:lnTo>
                <a:close/>
                <a:moveTo>
                  <a:pt x="4285" y="4283"/>
                </a:moveTo>
                <a:lnTo>
                  <a:pt x="166" y="4283"/>
                </a:lnTo>
                <a:lnTo>
                  <a:pt x="166" y="170"/>
                </a:lnTo>
                <a:lnTo>
                  <a:pt x="4285" y="170"/>
                </a:lnTo>
                <a:lnTo>
                  <a:pt x="4285" y="4283"/>
                </a:lnTo>
                <a:close/>
              </a:path>
            </a:pathLst>
          </a:custGeom>
          <a:solidFill>
            <a:srgbClr val="FF6600"/>
          </a:solidFill>
          <a:ln w="9525">
            <a:noFill/>
            <a:round/>
            <a:headEnd/>
            <a:tailEnd/>
          </a:ln>
        </p:spPr>
        <p:txBody>
          <a:bodyPr/>
          <a:lstStyle/>
          <a:p>
            <a:endParaRPr lang="en-GB"/>
          </a:p>
        </p:txBody>
      </p:sp>
      <p:sp>
        <p:nvSpPr>
          <p:cNvPr id="8" name="Text Placeholder 4"/>
          <p:cNvSpPr>
            <a:spLocks noGrp="1"/>
          </p:cNvSpPr>
          <p:nvPr>
            <p:ph type="body" sz="quarter" idx="12"/>
          </p:nvPr>
        </p:nvSpPr>
        <p:spPr>
          <a:xfrm>
            <a:off x="361950" y="1524000"/>
            <a:ext cx="5328000"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pic>
        <p:nvPicPr>
          <p:cNvPr id="9"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nd Image 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0" y="1"/>
            <a:ext cx="4572000" cy="59817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 name="Title 1"/>
          <p:cNvSpPr>
            <a:spLocks noGrp="1"/>
          </p:cNvSpPr>
          <p:nvPr userDrawn="1">
            <p:ph type="title" hasCustomPrompt="1"/>
          </p:nvPr>
        </p:nvSpPr>
        <p:spPr>
          <a:xfrm>
            <a:off x="4937124" y="463550"/>
            <a:ext cx="3844965"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1" y="5751417"/>
            <a:ext cx="42100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16" name="Freeform 20"/>
          <p:cNvSpPr>
            <a:spLocks noEditPoints="1"/>
          </p:cNvSpPr>
          <p:nvPr/>
        </p:nvSpPr>
        <p:spPr bwMode="auto">
          <a:xfrm>
            <a:off x="4575175" y="0"/>
            <a:ext cx="4568825" cy="5981700"/>
          </a:xfrm>
          <a:custGeom>
            <a:avLst/>
            <a:gdLst>
              <a:gd name="T0" fmla="*/ 0 w 3399"/>
              <a:gd name="T1" fmla="*/ 0 h 4450"/>
              <a:gd name="T2" fmla="*/ 0 w 3399"/>
              <a:gd name="T3" fmla="*/ 5981302 h 4450"/>
              <a:gd name="T4" fmla="*/ 4568640 w 3399"/>
              <a:gd name="T5" fmla="*/ 5981302 h 4450"/>
              <a:gd name="T6" fmla="*/ 4568640 w 3399"/>
              <a:gd name="T7" fmla="*/ 0 h 4450"/>
              <a:gd name="T8" fmla="*/ 0 w 3399"/>
              <a:gd name="T9" fmla="*/ 0 h 4450"/>
              <a:gd name="T10" fmla="*/ 4342829 w 3399"/>
              <a:gd name="T11" fmla="*/ 5756835 h 4450"/>
              <a:gd name="T12" fmla="*/ 224467 w 3399"/>
              <a:gd name="T13" fmla="*/ 5756835 h 4450"/>
              <a:gd name="T14" fmla="*/ 224467 w 3399"/>
              <a:gd name="T15" fmla="*/ 228499 h 4450"/>
              <a:gd name="T16" fmla="*/ 4342829 w 3399"/>
              <a:gd name="T17" fmla="*/ 228499 h 4450"/>
              <a:gd name="T18" fmla="*/ 4342829 w 3399"/>
              <a:gd name="T19" fmla="*/ 5756835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9" h="4450">
                <a:moveTo>
                  <a:pt x="0" y="0"/>
                </a:moveTo>
                <a:lnTo>
                  <a:pt x="0" y="4450"/>
                </a:lnTo>
                <a:lnTo>
                  <a:pt x="3399" y="4450"/>
                </a:lnTo>
                <a:lnTo>
                  <a:pt x="3399" y="0"/>
                </a:lnTo>
                <a:lnTo>
                  <a:pt x="0" y="0"/>
                </a:lnTo>
                <a:close/>
                <a:moveTo>
                  <a:pt x="3231" y="4283"/>
                </a:moveTo>
                <a:lnTo>
                  <a:pt x="167" y="4283"/>
                </a:lnTo>
                <a:lnTo>
                  <a:pt x="167" y="170"/>
                </a:lnTo>
                <a:lnTo>
                  <a:pt x="3231" y="170"/>
                </a:lnTo>
                <a:lnTo>
                  <a:pt x="3231" y="4283"/>
                </a:lnTo>
                <a:close/>
              </a:path>
            </a:pathLst>
          </a:custGeom>
          <a:solidFill>
            <a:srgbClr val="FF6600"/>
          </a:solidFill>
          <a:ln w="9525">
            <a:noFill/>
            <a:round/>
            <a:headEnd/>
            <a:tailEnd/>
          </a:ln>
        </p:spPr>
        <p:txBody>
          <a:bodyPr/>
          <a:lstStyle/>
          <a:p>
            <a:endParaRPr lang="en-GB"/>
          </a:p>
        </p:txBody>
      </p:sp>
      <p:sp>
        <p:nvSpPr>
          <p:cNvPr id="8" name="Text Placeholder 4"/>
          <p:cNvSpPr>
            <a:spLocks noGrp="1"/>
          </p:cNvSpPr>
          <p:nvPr>
            <p:ph type="body" sz="quarter" idx="12"/>
          </p:nvPr>
        </p:nvSpPr>
        <p:spPr>
          <a:xfrm>
            <a:off x="4935317" y="1524000"/>
            <a:ext cx="3846733"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pic>
        <p:nvPicPr>
          <p:cNvPr id="9"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Image F">
    <p:spTree>
      <p:nvGrpSpPr>
        <p:cNvPr id="1" name=""/>
        <p:cNvGrpSpPr/>
        <p:nvPr/>
      </p:nvGrpSpPr>
      <p:grpSpPr>
        <a:xfrm>
          <a:off x="0" y="0"/>
          <a:ext cx="0" cy="0"/>
          <a:chOff x="0" y="0"/>
          <a:chExt cx="0" cy="0"/>
        </a:xfrm>
      </p:grpSpPr>
      <p:sp>
        <p:nvSpPr>
          <p:cNvPr id="21" name="Picture Placeholder 13"/>
          <p:cNvSpPr>
            <a:spLocks noGrp="1"/>
          </p:cNvSpPr>
          <p:nvPr>
            <p:ph type="pic" sz="quarter" idx="12" hasCustomPrompt="1"/>
          </p:nvPr>
        </p:nvSpPr>
        <p:spPr>
          <a:xfrm>
            <a:off x="0" y="2990100"/>
            <a:ext cx="4572000" cy="29916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 name="Title 1"/>
          <p:cNvSpPr>
            <a:spLocks noGrp="1"/>
          </p:cNvSpPr>
          <p:nvPr userDrawn="1">
            <p:ph type="title" hasCustomPrompt="1"/>
          </p:nvPr>
        </p:nvSpPr>
        <p:spPr>
          <a:xfrm>
            <a:off x="4937125" y="463550"/>
            <a:ext cx="3844926" cy="1057275"/>
          </a:xfrm>
        </p:spPr>
        <p:txBody>
          <a:bodyPr lIns="0" tIns="0" rIns="0" bIns="0" anchor="t" anchorCtr="0"/>
          <a:lstStyle/>
          <a:p>
            <a:r>
              <a:rPr lang="en-US" dirty="0" smtClean="0"/>
              <a:t>Click to edit title</a:t>
            </a:r>
            <a:endParaRPr lang="en-GB" dirty="0"/>
          </a:p>
        </p:txBody>
      </p:sp>
      <p:sp>
        <p:nvSpPr>
          <p:cNvPr id="24" name="Text Placeholder 23"/>
          <p:cNvSpPr>
            <a:spLocks noGrp="1"/>
          </p:cNvSpPr>
          <p:nvPr>
            <p:ph type="body" sz="quarter" idx="11" hasCustomPrompt="1"/>
          </p:nvPr>
        </p:nvSpPr>
        <p:spPr>
          <a:xfrm>
            <a:off x="1" y="5751417"/>
            <a:ext cx="42100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16" name="Freeform 20"/>
          <p:cNvSpPr>
            <a:spLocks noEditPoints="1"/>
          </p:cNvSpPr>
          <p:nvPr/>
        </p:nvSpPr>
        <p:spPr bwMode="auto">
          <a:xfrm>
            <a:off x="4575175" y="0"/>
            <a:ext cx="4568825" cy="5981700"/>
          </a:xfrm>
          <a:custGeom>
            <a:avLst/>
            <a:gdLst>
              <a:gd name="T0" fmla="*/ 0 w 3399"/>
              <a:gd name="T1" fmla="*/ 0 h 4450"/>
              <a:gd name="T2" fmla="*/ 0 w 3399"/>
              <a:gd name="T3" fmla="*/ 5981302 h 4450"/>
              <a:gd name="T4" fmla="*/ 4568640 w 3399"/>
              <a:gd name="T5" fmla="*/ 5981302 h 4450"/>
              <a:gd name="T6" fmla="*/ 4568640 w 3399"/>
              <a:gd name="T7" fmla="*/ 0 h 4450"/>
              <a:gd name="T8" fmla="*/ 0 w 3399"/>
              <a:gd name="T9" fmla="*/ 0 h 4450"/>
              <a:gd name="T10" fmla="*/ 4342829 w 3399"/>
              <a:gd name="T11" fmla="*/ 5756835 h 4450"/>
              <a:gd name="T12" fmla="*/ 224467 w 3399"/>
              <a:gd name="T13" fmla="*/ 5756835 h 4450"/>
              <a:gd name="T14" fmla="*/ 224467 w 3399"/>
              <a:gd name="T15" fmla="*/ 228499 h 4450"/>
              <a:gd name="T16" fmla="*/ 4342829 w 3399"/>
              <a:gd name="T17" fmla="*/ 228499 h 4450"/>
              <a:gd name="T18" fmla="*/ 4342829 w 3399"/>
              <a:gd name="T19" fmla="*/ 5756835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9" h="4450">
                <a:moveTo>
                  <a:pt x="0" y="0"/>
                </a:moveTo>
                <a:lnTo>
                  <a:pt x="0" y="4450"/>
                </a:lnTo>
                <a:lnTo>
                  <a:pt x="3399" y="4450"/>
                </a:lnTo>
                <a:lnTo>
                  <a:pt x="3399" y="0"/>
                </a:lnTo>
                <a:lnTo>
                  <a:pt x="0" y="0"/>
                </a:lnTo>
                <a:close/>
                <a:moveTo>
                  <a:pt x="3231" y="4283"/>
                </a:moveTo>
                <a:lnTo>
                  <a:pt x="167" y="4283"/>
                </a:lnTo>
                <a:lnTo>
                  <a:pt x="167" y="170"/>
                </a:lnTo>
                <a:lnTo>
                  <a:pt x="3231" y="170"/>
                </a:lnTo>
                <a:lnTo>
                  <a:pt x="3231" y="4283"/>
                </a:lnTo>
                <a:close/>
              </a:path>
            </a:pathLst>
          </a:custGeom>
          <a:solidFill>
            <a:srgbClr val="FF6600"/>
          </a:solidFill>
          <a:ln w="9525">
            <a:noFill/>
            <a:round/>
            <a:headEnd/>
            <a:tailEnd/>
          </a:ln>
        </p:spPr>
        <p:txBody>
          <a:bodyPr/>
          <a:lstStyle/>
          <a:p>
            <a:endParaRPr lang="en-GB"/>
          </a:p>
        </p:txBody>
      </p:sp>
      <p:sp>
        <p:nvSpPr>
          <p:cNvPr id="22" name="Picture Placeholder 13"/>
          <p:cNvSpPr>
            <a:spLocks noGrp="1"/>
          </p:cNvSpPr>
          <p:nvPr>
            <p:ph type="pic" sz="quarter" idx="13" hasCustomPrompt="1"/>
          </p:nvPr>
        </p:nvSpPr>
        <p:spPr>
          <a:xfrm>
            <a:off x="0" y="0"/>
            <a:ext cx="4572000" cy="2991600"/>
          </a:xfrm>
          <a:solidFill>
            <a:srgbClr val="B2B2B2"/>
          </a:solidFill>
        </p:spPr>
        <p:txBody>
          <a:bodyPr anchor="ctr" anchorCtr="0"/>
          <a:lstStyle>
            <a:lvl1pPr algn="ctr">
              <a:buNone/>
              <a:defRPr baseline="0"/>
            </a:lvl1pPr>
          </a:lstStyle>
          <a:p>
            <a:r>
              <a:rPr lang="en-GB" dirty="0" smtClean="0"/>
              <a:t>click to add image here</a:t>
            </a:r>
            <a:endParaRPr lang="en-GB" dirty="0"/>
          </a:p>
        </p:txBody>
      </p:sp>
      <p:sp>
        <p:nvSpPr>
          <p:cNvPr id="23" name="Text Placeholder 23"/>
          <p:cNvSpPr>
            <a:spLocks noGrp="1"/>
          </p:cNvSpPr>
          <p:nvPr>
            <p:ph type="body" sz="quarter" idx="14" hasCustomPrompt="1"/>
          </p:nvPr>
        </p:nvSpPr>
        <p:spPr>
          <a:xfrm>
            <a:off x="1" y="2761317"/>
            <a:ext cx="4210049" cy="147733"/>
          </a:xfrm>
          <a:noFill/>
          <a:ln w="9525">
            <a:noFill/>
            <a:miter lim="800000"/>
            <a:headEnd/>
            <a:tailEnd/>
          </a:ln>
          <a:effectLst/>
        </p:spPr>
        <p:txBody>
          <a:bodyPr wrap="square" lIns="72000" tIns="0" rIns="0" bIns="0" anchor="b">
            <a:spAutoFit/>
          </a:bodyPr>
          <a:lstStyle>
            <a:lvl1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1pPr>
            <a:lvl2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2pPr>
            <a:lvl3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3pPr>
            <a:lvl4pPr algn="l" rtl="0" eaLnBrk="0" fontAlgn="base" hangingPunct="0">
              <a:spcBef>
                <a:spcPct val="0"/>
              </a:spcBef>
              <a:spcAft>
                <a:spcPct val="0"/>
              </a:spcAft>
              <a:buClr>
                <a:srgbClr val="000000"/>
              </a:buClr>
              <a:buSzPct val="100000"/>
              <a:buFont typeface="Arial" charset="0"/>
              <a:buNone/>
              <a:defRPr lang="en-US" sz="800" kern="1200" smtClean="0">
                <a:solidFill>
                  <a:schemeClr val="tx1"/>
                </a:solidFill>
                <a:latin typeface="Arial" charset="0"/>
                <a:ea typeface="MS PGothic" pitchFamily="34" charset="-128"/>
                <a:cs typeface="+mn-cs"/>
              </a:defRPr>
            </a:lvl4pPr>
            <a:lvl5pPr algn="l" rtl="0" eaLnBrk="0" fontAlgn="base" hangingPunct="0">
              <a:spcBef>
                <a:spcPct val="0"/>
              </a:spcBef>
              <a:spcAft>
                <a:spcPct val="0"/>
              </a:spcAft>
              <a:buClr>
                <a:srgbClr val="000000"/>
              </a:buClr>
              <a:buSzPct val="100000"/>
              <a:buFont typeface="Arial" charset="0"/>
              <a:buNone/>
              <a:defRPr lang="en-GB" sz="800" kern="1200" dirty="0">
                <a:solidFill>
                  <a:schemeClr val="tx1"/>
                </a:solidFill>
                <a:latin typeface="Arial" charset="0"/>
                <a:ea typeface="MS PGothic" pitchFamily="34" charset="-128"/>
                <a:cs typeface="+mn-cs"/>
              </a:defRPr>
            </a:lvl5pPr>
          </a:lstStyle>
          <a:p>
            <a:pPr lvl="0"/>
            <a:r>
              <a:rPr lang="en-US" dirty="0" smtClean="0"/>
              <a:t>Add source</a:t>
            </a:r>
            <a:endParaRPr lang="en-GB" dirty="0"/>
          </a:p>
        </p:txBody>
      </p:sp>
      <p:sp>
        <p:nvSpPr>
          <p:cNvPr id="27" name="Text Placeholder 4"/>
          <p:cNvSpPr>
            <a:spLocks noGrp="1"/>
          </p:cNvSpPr>
          <p:nvPr>
            <p:ph type="body" sz="quarter" idx="15"/>
          </p:nvPr>
        </p:nvSpPr>
        <p:spPr>
          <a:xfrm>
            <a:off x="4935317" y="1524000"/>
            <a:ext cx="3846733" cy="4114800"/>
          </a:xfrm>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pic>
        <p:nvPicPr>
          <p:cNvPr id="10" name="Afbeelding 1" descr="Holland_Logo_2400_Orang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126288" y="6085145"/>
            <a:ext cx="2017712" cy="7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14"/>
          <p:cNvSpPr>
            <a:spLocks noGrp="1" noChangeArrowheads="1"/>
          </p:cNvSpPr>
          <p:nvPr>
            <p:ph type="title"/>
          </p:nvPr>
        </p:nvSpPr>
        <p:spPr bwMode="auto">
          <a:xfrm>
            <a:off x="687388" y="463550"/>
            <a:ext cx="7772400" cy="1057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Titelstijl</a:t>
            </a:r>
            <a:r>
              <a:rPr lang="en-GB" dirty="0" smtClean="0"/>
              <a:t> van model </a:t>
            </a:r>
            <a:r>
              <a:rPr lang="en-GB" dirty="0" err="1" smtClean="0"/>
              <a:t>bewerken</a:t>
            </a:r>
            <a:endParaRPr lang="en-GB" dirty="0" smtClean="0"/>
          </a:p>
        </p:txBody>
      </p:sp>
      <p:sp>
        <p:nvSpPr>
          <p:cNvPr id="88067" name="Rectangle 15"/>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tekststijl</a:t>
            </a:r>
            <a:r>
              <a:rPr lang="en-GB" dirty="0" smtClean="0"/>
              <a:t> van het model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p:txBody>
      </p:sp>
      <p:pic>
        <p:nvPicPr>
          <p:cNvPr id="88068" name="Picture 4" descr="Holland_pioneers_500_Orange"/>
          <p:cNvPicPr>
            <a:picLocks noChangeAspect="1" noChangeArrowheads="1"/>
          </p:cNvPicPr>
          <p:nvPr userDrawn="1"/>
        </p:nvPicPr>
        <p:blipFill>
          <a:blip r:embed="rId14" cstate="print"/>
          <a:srcRect r="-3926"/>
          <a:stretch>
            <a:fillRect/>
          </a:stretch>
        </p:blipFill>
        <p:spPr bwMode="auto">
          <a:xfrm>
            <a:off x="7169150" y="6005513"/>
            <a:ext cx="1974850" cy="852487"/>
          </a:xfrm>
          <a:prstGeom prst="rect">
            <a:avLst/>
          </a:prstGeom>
          <a:noFill/>
        </p:spPr>
      </p:pic>
      <p:sp>
        <p:nvSpPr>
          <p:cNvPr id="7" name="Freeform 21"/>
          <p:cNvSpPr>
            <a:spLocks noEditPoints="1"/>
          </p:cNvSpPr>
          <p:nvPr/>
        </p:nvSpPr>
        <p:spPr bwMode="auto">
          <a:xfrm>
            <a:off x="0" y="0"/>
            <a:ext cx="9144000" cy="5981700"/>
          </a:xfrm>
          <a:custGeom>
            <a:avLst/>
            <a:gdLst>
              <a:gd name="T0" fmla="*/ 0 w 6803"/>
              <a:gd name="T1" fmla="*/ 0 h 4450"/>
              <a:gd name="T2" fmla="*/ 0 w 6803"/>
              <a:gd name="T3" fmla="*/ 5981302 h 4450"/>
              <a:gd name="T4" fmla="*/ 9144000 w 6803"/>
              <a:gd name="T5" fmla="*/ 5981302 h 4450"/>
              <a:gd name="T6" fmla="*/ 9144000 w 6803"/>
              <a:gd name="T7" fmla="*/ 0 h 4450"/>
              <a:gd name="T8" fmla="*/ 0 w 6803"/>
              <a:gd name="T9" fmla="*/ 0 h 4450"/>
              <a:gd name="T10" fmla="*/ 8919533 w 6803"/>
              <a:gd name="T11" fmla="*/ 5756835 h 4450"/>
              <a:gd name="T12" fmla="*/ 225811 w 6803"/>
              <a:gd name="T13" fmla="*/ 5756835 h 4450"/>
              <a:gd name="T14" fmla="*/ 225811 w 6803"/>
              <a:gd name="T15" fmla="*/ 228499 h 4450"/>
              <a:gd name="T16" fmla="*/ 8919533 w 6803"/>
              <a:gd name="T17" fmla="*/ 228499 h 4450"/>
              <a:gd name="T18" fmla="*/ 8919533 w 6803"/>
              <a:gd name="T19" fmla="*/ 5756835 h 4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4450">
                <a:moveTo>
                  <a:pt x="0" y="0"/>
                </a:moveTo>
                <a:lnTo>
                  <a:pt x="0" y="4450"/>
                </a:lnTo>
                <a:lnTo>
                  <a:pt x="6803" y="4450"/>
                </a:lnTo>
                <a:lnTo>
                  <a:pt x="6803" y="0"/>
                </a:lnTo>
                <a:lnTo>
                  <a:pt x="0" y="0"/>
                </a:lnTo>
                <a:close/>
                <a:moveTo>
                  <a:pt x="6636" y="4283"/>
                </a:moveTo>
                <a:lnTo>
                  <a:pt x="168" y="4283"/>
                </a:lnTo>
                <a:lnTo>
                  <a:pt x="168" y="170"/>
                </a:lnTo>
                <a:lnTo>
                  <a:pt x="6636" y="170"/>
                </a:lnTo>
                <a:lnTo>
                  <a:pt x="6636" y="4283"/>
                </a:lnTo>
                <a:close/>
              </a:path>
            </a:pathLst>
          </a:custGeom>
          <a:solidFill>
            <a:srgbClr val="FF6600"/>
          </a:solidFill>
          <a:ln w="9525">
            <a:noFill/>
            <a:round/>
            <a:headEnd/>
            <a:tailEnd/>
          </a:ln>
        </p:spPr>
        <p:txBody>
          <a:bodyPr/>
          <a:lstStyle/>
          <a:p>
            <a:endParaRPr lang="en-GB"/>
          </a:p>
        </p:txBody>
      </p:sp>
      <p:pic>
        <p:nvPicPr>
          <p:cNvPr id="6" name="Afbeelding 1" descr="Holland_Logo_2400_Orange.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a:off x="7126288" y="6029318"/>
            <a:ext cx="2017712" cy="82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51" r:id="rId2"/>
    <p:sldLayoutId id="2147483663" r:id="rId3"/>
    <p:sldLayoutId id="2147483674" r:id="rId4"/>
    <p:sldLayoutId id="2147483675" r:id="rId5"/>
    <p:sldLayoutId id="2147483676" r:id="rId6"/>
    <p:sldLayoutId id="2147483677" r:id="rId7"/>
    <p:sldLayoutId id="2147483678" r:id="rId8"/>
    <p:sldLayoutId id="2147483679" r:id="rId9"/>
    <p:sldLayoutId id="2147483680" r:id="rId10"/>
    <p:sldLayoutId id="2147483667" r:id="rId11"/>
    <p:sldLayoutId id="2147483668" r:id="rId12"/>
  </p:sldLayoutIdLst>
  <p:txStyles>
    <p:titleStyle>
      <a:lvl1pPr algn="l" rtl="0" eaLnBrk="1" fontAlgn="base" hangingPunct="1">
        <a:spcBef>
          <a:spcPct val="0"/>
        </a:spcBef>
        <a:spcAft>
          <a:spcPct val="0"/>
        </a:spcAft>
        <a:defRPr sz="3000">
          <a:solidFill>
            <a:schemeClr val="accent2"/>
          </a:solidFill>
          <a:latin typeface="+mj-lt"/>
          <a:ea typeface="+mj-ea"/>
          <a:cs typeface="+mj-cs"/>
        </a:defRPr>
      </a:lvl1pPr>
      <a:lvl2pPr algn="l" rtl="0" eaLnBrk="1" fontAlgn="base" hangingPunct="1">
        <a:spcBef>
          <a:spcPct val="0"/>
        </a:spcBef>
        <a:spcAft>
          <a:spcPct val="0"/>
        </a:spcAft>
        <a:defRPr sz="3000">
          <a:solidFill>
            <a:srgbClr val="FF6600"/>
          </a:solidFill>
          <a:latin typeface="Arial" charset="0"/>
          <a:ea typeface="MS PGothic" pitchFamily="34" charset="-128"/>
          <a:cs typeface="Arial" charset="0"/>
        </a:defRPr>
      </a:lvl2pPr>
      <a:lvl3pPr algn="l" rtl="0" eaLnBrk="1" fontAlgn="base" hangingPunct="1">
        <a:spcBef>
          <a:spcPct val="0"/>
        </a:spcBef>
        <a:spcAft>
          <a:spcPct val="0"/>
        </a:spcAft>
        <a:defRPr sz="3000">
          <a:solidFill>
            <a:srgbClr val="FF6600"/>
          </a:solidFill>
          <a:latin typeface="Arial" charset="0"/>
          <a:ea typeface="MS PGothic" pitchFamily="34" charset="-128"/>
          <a:cs typeface="Arial" charset="0"/>
        </a:defRPr>
      </a:lvl3pPr>
      <a:lvl4pPr algn="l" rtl="0" eaLnBrk="1" fontAlgn="base" hangingPunct="1">
        <a:spcBef>
          <a:spcPct val="0"/>
        </a:spcBef>
        <a:spcAft>
          <a:spcPct val="0"/>
        </a:spcAft>
        <a:defRPr sz="3000">
          <a:solidFill>
            <a:srgbClr val="FF6600"/>
          </a:solidFill>
          <a:latin typeface="Arial" charset="0"/>
          <a:ea typeface="MS PGothic" pitchFamily="34" charset="-128"/>
          <a:cs typeface="Arial" charset="0"/>
        </a:defRPr>
      </a:lvl4pPr>
      <a:lvl5pPr algn="l" rtl="0" eaLnBrk="1" fontAlgn="base" hangingPunct="1">
        <a:spcBef>
          <a:spcPct val="0"/>
        </a:spcBef>
        <a:spcAft>
          <a:spcPct val="0"/>
        </a:spcAft>
        <a:defRPr sz="3000">
          <a:solidFill>
            <a:srgbClr val="FF6600"/>
          </a:solidFill>
          <a:latin typeface="Arial" charset="0"/>
          <a:ea typeface="MS PGothic" pitchFamily="34" charset="-128"/>
          <a:cs typeface="Arial" charset="0"/>
        </a:defRPr>
      </a:lvl5pPr>
      <a:lvl6pPr marL="457200" algn="l" rtl="0" eaLnBrk="1" fontAlgn="base" hangingPunct="1">
        <a:spcBef>
          <a:spcPct val="0"/>
        </a:spcBef>
        <a:spcAft>
          <a:spcPct val="0"/>
        </a:spcAft>
        <a:defRPr sz="3000">
          <a:solidFill>
            <a:srgbClr val="FF6600"/>
          </a:solidFill>
          <a:latin typeface="Arial" charset="0"/>
          <a:ea typeface="MS PGothic" pitchFamily="34" charset="-128"/>
          <a:cs typeface="Arial" charset="0"/>
        </a:defRPr>
      </a:lvl6pPr>
      <a:lvl7pPr marL="914400" algn="l" rtl="0" eaLnBrk="1" fontAlgn="base" hangingPunct="1">
        <a:spcBef>
          <a:spcPct val="0"/>
        </a:spcBef>
        <a:spcAft>
          <a:spcPct val="0"/>
        </a:spcAft>
        <a:defRPr sz="3000">
          <a:solidFill>
            <a:srgbClr val="FF6600"/>
          </a:solidFill>
          <a:latin typeface="Arial" charset="0"/>
          <a:ea typeface="MS PGothic" pitchFamily="34" charset="-128"/>
          <a:cs typeface="Arial" charset="0"/>
        </a:defRPr>
      </a:lvl7pPr>
      <a:lvl8pPr marL="1371600" algn="l" rtl="0" eaLnBrk="1" fontAlgn="base" hangingPunct="1">
        <a:spcBef>
          <a:spcPct val="0"/>
        </a:spcBef>
        <a:spcAft>
          <a:spcPct val="0"/>
        </a:spcAft>
        <a:defRPr sz="3000">
          <a:solidFill>
            <a:srgbClr val="FF6600"/>
          </a:solidFill>
          <a:latin typeface="Arial" charset="0"/>
          <a:ea typeface="MS PGothic" pitchFamily="34" charset="-128"/>
          <a:cs typeface="Arial" charset="0"/>
        </a:defRPr>
      </a:lvl8pPr>
      <a:lvl9pPr marL="1828800" algn="l" rtl="0" eaLnBrk="1" fontAlgn="base" hangingPunct="1">
        <a:spcBef>
          <a:spcPct val="0"/>
        </a:spcBef>
        <a:spcAft>
          <a:spcPct val="0"/>
        </a:spcAft>
        <a:defRPr sz="3000">
          <a:solidFill>
            <a:srgbClr val="FF6600"/>
          </a:solidFill>
          <a:latin typeface="Arial" charset="0"/>
          <a:ea typeface="MS PGothic" pitchFamily="34" charset="-128"/>
          <a:cs typeface="Arial" charset="0"/>
        </a:defRPr>
      </a:lvl9pPr>
    </p:titleStyle>
    <p:bodyStyle>
      <a:lvl1pPr marL="266700" indent="-266700" algn="l" rtl="0" eaLnBrk="1" fontAlgn="base" hangingPunct="1">
        <a:lnSpc>
          <a:spcPct val="120000"/>
        </a:lnSpc>
        <a:spcBef>
          <a:spcPct val="0"/>
        </a:spcBef>
        <a:spcAft>
          <a:spcPct val="0"/>
        </a:spcAft>
        <a:buChar char="•"/>
        <a:defRPr>
          <a:solidFill>
            <a:schemeClr val="tx2"/>
          </a:solidFill>
          <a:latin typeface="+mn-lt"/>
          <a:ea typeface="+mn-ea"/>
          <a:cs typeface="+mn-cs"/>
        </a:defRPr>
      </a:lvl1pPr>
      <a:lvl2pPr marL="539750" indent="-271463" algn="l" rtl="0" eaLnBrk="1" fontAlgn="base" hangingPunct="1">
        <a:lnSpc>
          <a:spcPct val="120000"/>
        </a:lnSpc>
        <a:spcBef>
          <a:spcPct val="0"/>
        </a:spcBef>
        <a:spcAft>
          <a:spcPct val="0"/>
        </a:spcAft>
        <a:buChar char="–"/>
        <a:defRPr>
          <a:solidFill>
            <a:schemeClr val="tx2"/>
          </a:solidFill>
          <a:latin typeface="+mn-lt"/>
          <a:ea typeface="+mn-ea"/>
          <a:cs typeface="+mn-cs"/>
        </a:defRPr>
      </a:lvl2pPr>
      <a:lvl3pPr marL="806450" indent="-265113" algn="l" rtl="0" eaLnBrk="1" fontAlgn="base" hangingPunct="1">
        <a:lnSpc>
          <a:spcPct val="120000"/>
        </a:lnSpc>
        <a:spcBef>
          <a:spcPct val="0"/>
        </a:spcBef>
        <a:spcAft>
          <a:spcPct val="0"/>
        </a:spcAft>
        <a:buChar char="•"/>
        <a:defRPr>
          <a:solidFill>
            <a:schemeClr val="tx2"/>
          </a:solidFill>
          <a:latin typeface="+mn-lt"/>
          <a:ea typeface="+mn-ea"/>
          <a:cs typeface="+mn-cs"/>
        </a:defRPr>
      </a:lvl3pPr>
      <a:lvl4pPr marL="1073150" indent="-265113" algn="l" rtl="0" eaLnBrk="1" fontAlgn="base" hangingPunct="1">
        <a:lnSpc>
          <a:spcPct val="120000"/>
        </a:lnSpc>
        <a:spcBef>
          <a:spcPct val="0"/>
        </a:spcBef>
        <a:spcAft>
          <a:spcPct val="0"/>
        </a:spcAft>
        <a:buChar char="–"/>
        <a:defRPr>
          <a:solidFill>
            <a:schemeClr val="tx2"/>
          </a:solidFill>
          <a:latin typeface="+mn-lt"/>
          <a:ea typeface="+mn-ea"/>
          <a:cs typeface="+mn-cs"/>
        </a:defRPr>
      </a:lvl4pPr>
      <a:lvl5pPr marL="1339850" indent="-265113" algn="l" rtl="0" eaLnBrk="1" fontAlgn="base" hangingPunct="1">
        <a:lnSpc>
          <a:spcPct val="120000"/>
        </a:lnSpc>
        <a:spcBef>
          <a:spcPct val="0"/>
        </a:spcBef>
        <a:spcAft>
          <a:spcPct val="0"/>
        </a:spcAft>
        <a:buFont typeface="Arial" pitchFamily="34" charset="0"/>
        <a:buChar char="·"/>
        <a:defRPr>
          <a:solidFill>
            <a:schemeClr val="tx2"/>
          </a:solidFill>
          <a:latin typeface="+mn-lt"/>
          <a:ea typeface="+mn-ea"/>
          <a:cs typeface="+mn-cs"/>
        </a:defRPr>
      </a:lvl5pPr>
      <a:lvl6pPr marL="17970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6pPr>
      <a:lvl7pPr marL="22542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7pPr>
      <a:lvl8pPr marL="27114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8pPr>
      <a:lvl9pPr marL="31686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950" y="1978025"/>
            <a:ext cx="8420100" cy="1631216"/>
          </a:xfrm>
        </p:spPr>
        <p:txBody>
          <a:bodyPr/>
          <a:lstStyle/>
          <a:p>
            <a:r>
              <a:rPr lang="en-GB" dirty="0" err="1" smtClean="0"/>
              <a:t>Landelijke</a:t>
            </a:r>
            <a:r>
              <a:rPr lang="en-GB" dirty="0" smtClean="0"/>
              <a:t> Ronde </a:t>
            </a:r>
            <a:r>
              <a:rPr lang="en-GB" dirty="0" err="1" smtClean="0"/>
              <a:t>Tafels</a:t>
            </a:r>
            <a:r>
              <a:rPr lang="en-GB" dirty="0" smtClean="0"/>
              <a:t> </a:t>
            </a:r>
            <a:r>
              <a:rPr lang="en-GB" dirty="0" err="1" smtClean="0"/>
              <a:t>voor</a:t>
            </a:r>
            <a:r>
              <a:rPr lang="en-GB" dirty="0" smtClean="0"/>
              <a:t> Smart Mobility</a:t>
            </a:r>
            <a:endParaRPr lang="en-GB" dirty="0"/>
          </a:p>
        </p:txBody>
      </p:sp>
      <p:grpSp>
        <p:nvGrpSpPr>
          <p:cNvPr id="6" name="Group 6"/>
          <p:cNvGrpSpPr/>
          <p:nvPr/>
        </p:nvGrpSpPr>
        <p:grpSpPr>
          <a:xfrm>
            <a:off x="333375" y="5707322"/>
            <a:ext cx="4972050" cy="501737"/>
            <a:chOff x="1752600" y="3148012"/>
            <a:chExt cx="5638800" cy="569020"/>
          </a:xfrm>
        </p:grpSpPr>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69962" y="3300929"/>
              <a:ext cx="1002238" cy="41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p:cNvPicPr/>
            <p:nvPr/>
          </p:nvPicPr>
          <p:blipFill>
            <a:blip r:embed="rId4" cstate="print">
              <a:extLst>
                <a:ext uri="{28A0092B-C50C-407E-A947-70E740481C1C}">
                  <a14:useLocalDpi xmlns:a14="http://schemas.microsoft.com/office/drawing/2010/main" val="0"/>
                </a:ext>
              </a:extLst>
            </a:blip>
            <a:stretch>
              <a:fillRect/>
            </a:stretch>
          </p:blipFill>
          <p:spPr>
            <a:xfrm>
              <a:off x="3914140" y="3262312"/>
              <a:ext cx="1238250" cy="441325"/>
            </a:xfrm>
            <a:prstGeom prst="rect">
              <a:avLst/>
            </a:prstGeom>
          </p:spPr>
        </p:pic>
        <p:pic>
          <p:nvPicPr>
            <p:cNvPr id="9" name="Afbeelding 8"/>
            <p:cNvPicPr/>
            <p:nvPr/>
          </p:nvPicPr>
          <p:blipFill>
            <a:blip r:embed="rId5" cstate="print">
              <a:extLst>
                <a:ext uri="{28A0092B-C50C-407E-A947-70E740481C1C}">
                  <a14:useLocalDpi xmlns:a14="http://schemas.microsoft.com/office/drawing/2010/main" val="0"/>
                </a:ext>
              </a:extLst>
            </a:blip>
            <a:stretch>
              <a:fillRect/>
            </a:stretch>
          </p:blipFill>
          <p:spPr>
            <a:xfrm>
              <a:off x="6589395" y="3348037"/>
              <a:ext cx="802005" cy="352425"/>
            </a:xfrm>
            <a:prstGeom prst="rect">
              <a:avLst/>
            </a:prstGeom>
          </p:spPr>
        </p:pic>
        <p:pic>
          <p:nvPicPr>
            <p:cNvPr id="10" name="Afbeelding 9"/>
            <p:cNvPicPr/>
            <p:nvPr/>
          </p:nvPicPr>
          <p:blipFill>
            <a:blip r:embed="rId6" cstate="print">
              <a:extLst>
                <a:ext uri="{28A0092B-C50C-407E-A947-70E740481C1C}">
                  <a14:useLocalDpi xmlns:a14="http://schemas.microsoft.com/office/drawing/2010/main" val="0"/>
                </a:ext>
              </a:extLst>
            </a:blip>
            <a:stretch>
              <a:fillRect/>
            </a:stretch>
          </p:blipFill>
          <p:spPr>
            <a:xfrm>
              <a:off x="1752600" y="3405187"/>
              <a:ext cx="1171575" cy="165735"/>
            </a:xfrm>
            <a:prstGeom prst="rect">
              <a:avLst/>
            </a:prstGeom>
          </p:spPr>
        </p:pic>
        <p:pic>
          <p:nvPicPr>
            <p:cNvPr id="11" name="Picture 11"/>
            <p:cNvPicPr/>
            <p:nvPr/>
          </p:nvPicPr>
          <p:blipFill rotWithShape="1">
            <a:blip r:embed="rId7" cstate="print">
              <a:extLst>
                <a:ext uri="{28A0092B-C50C-407E-A947-70E740481C1C}">
                  <a14:useLocalDpi xmlns:a14="http://schemas.microsoft.com/office/drawing/2010/main" val="0"/>
                </a:ext>
              </a:extLst>
            </a:blip>
            <a:srcRect/>
            <a:stretch/>
          </p:blipFill>
          <p:spPr bwMode="auto">
            <a:xfrm>
              <a:off x="3070860" y="3148012"/>
              <a:ext cx="719455" cy="561975"/>
            </a:xfrm>
            <a:prstGeom prst="rect">
              <a:avLst/>
            </a:prstGeom>
            <a:ln>
              <a:noFill/>
            </a:ln>
            <a:extLst>
              <a:ext uri="{53640926-AAD7-44D8-BBD7-CCE9431645EC}">
                <a14:shadowObscured xmlns:a14="http://schemas.microsoft.com/office/drawing/2010/main"/>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1303228" y="1524545"/>
            <a:ext cx="4548769" cy="4114256"/>
          </a:xfrm>
          <a:prstGeom prst="rect">
            <a:avLst/>
          </a:prstGeom>
          <a:ln>
            <a:solidFill>
              <a:srgbClr val="B2B2B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accent1">
                  <a:lumMod val="50000"/>
                </a:schemeClr>
              </a:solidFill>
            </a:endParaRPr>
          </a:p>
        </p:txBody>
      </p:sp>
      <p:cxnSp>
        <p:nvCxnSpPr>
          <p:cNvPr id="23" name="Straight Connector 22"/>
          <p:cNvCxnSpPr/>
          <p:nvPr/>
        </p:nvCxnSpPr>
        <p:spPr bwMode="auto">
          <a:xfrm flipV="1">
            <a:off x="1448789" y="3917422"/>
            <a:ext cx="7326022" cy="8788"/>
          </a:xfrm>
          <a:prstGeom prst="line">
            <a:avLst/>
          </a:prstGeom>
          <a:solidFill>
            <a:schemeClr val="accent1"/>
          </a:solidFill>
          <a:ln w="9525" cap="flat" cmpd="sng" algn="ctr">
            <a:solidFill>
              <a:schemeClr val="accent1"/>
            </a:solidFill>
            <a:prstDash val="dash"/>
            <a:round/>
            <a:headEnd type="none" w="med" len="med"/>
            <a:tailEnd type="none" w="med" len="med"/>
          </a:ln>
          <a:effectLst/>
        </p:spPr>
      </p:cxnSp>
      <p:sp>
        <p:nvSpPr>
          <p:cNvPr id="2" name="Title 1"/>
          <p:cNvSpPr>
            <a:spLocks noGrp="1"/>
          </p:cNvSpPr>
          <p:nvPr>
            <p:ph type="title"/>
          </p:nvPr>
        </p:nvSpPr>
        <p:spPr>
          <a:xfrm>
            <a:off x="687388" y="322874"/>
            <a:ext cx="7772400" cy="1057275"/>
          </a:xfrm>
          <a:solidFill>
            <a:schemeClr val="accent2">
              <a:lumMod val="20000"/>
              <a:lumOff val="80000"/>
            </a:schemeClr>
          </a:solidFill>
        </p:spPr>
        <p:txBody>
          <a:bodyPr/>
          <a:lstStyle/>
          <a:p>
            <a:r>
              <a:rPr lang="en-GB" sz="2800" dirty="0" smtClean="0">
                <a:latin typeface="+mn-lt"/>
              </a:rPr>
              <a:t/>
            </a:r>
            <a:br>
              <a:rPr lang="en-GB" sz="2800" dirty="0" smtClean="0">
                <a:latin typeface="+mn-lt"/>
              </a:rPr>
            </a:br>
            <a:r>
              <a:rPr lang="en-GB" sz="2800" dirty="0" err="1" smtClean="0">
                <a:latin typeface="+mn-lt"/>
              </a:rPr>
              <a:t>Projecten</a:t>
            </a:r>
            <a:endParaRPr lang="en-GB" sz="2800" dirty="0">
              <a:latin typeface="+mn-lt"/>
            </a:endParaRPr>
          </a:p>
        </p:txBody>
      </p:sp>
      <p:sp>
        <p:nvSpPr>
          <p:cNvPr id="5" name="Rectangle 21"/>
          <p:cNvSpPr/>
          <p:nvPr/>
        </p:nvSpPr>
        <p:spPr>
          <a:xfrm>
            <a:off x="692501" y="1524544"/>
            <a:ext cx="529333" cy="41148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2800" b="1" dirty="0" err="1" smtClean="0">
                <a:solidFill>
                  <a:schemeClr val="accent1">
                    <a:lumMod val="50000"/>
                  </a:schemeClr>
                </a:solidFill>
              </a:rPr>
              <a:t>Samenhang</a:t>
            </a:r>
            <a:endParaRPr lang="en-GB" sz="2800" b="1" dirty="0">
              <a:solidFill>
                <a:schemeClr val="accent1">
                  <a:lumMod val="50000"/>
                </a:schemeClr>
              </a:solidFill>
            </a:endParaRPr>
          </a:p>
        </p:txBody>
      </p:sp>
      <p:grpSp>
        <p:nvGrpSpPr>
          <p:cNvPr id="6" name="Groep 7"/>
          <p:cNvGrpSpPr/>
          <p:nvPr/>
        </p:nvGrpSpPr>
        <p:grpSpPr>
          <a:xfrm>
            <a:off x="1507403" y="1959033"/>
            <a:ext cx="4238769" cy="1874127"/>
            <a:chOff x="1902261" y="1700622"/>
            <a:chExt cx="4238769" cy="1997025"/>
          </a:xfrm>
        </p:grpSpPr>
        <p:sp>
          <p:nvSpPr>
            <p:cNvPr id="7" name="Rounded Rectangle 6"/>
            <p:cNvSpPr/>
            <p:nvPr/>
          </p:nvSpPr>
          <p:spPr>
            <a:xfrm>
              <a:off x="2516736" y="1700622"/>
              <a:ext cx="3427905" cy="9984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Architectuur</a:t>
              </a:r>
              <a:r>
                <a:rPr lang="en-GB" sz="1600" b="1" i="1" dirty="0" smtClean="0">
                  <a:solidFill>
                    <a:schemeClr val="accent1">
                      <a:lumMod val="50000"/>
                    </a:schemeClr>
                  </a:solidFill>
                </a:rPr>
                <a:t> &amp; </a:t>
              </a:r>
              <a:r>
                <a:rPr lang="en-GB" sz="1600" b="1" i="1" dirty="0" err="1" smtClean="0">
                  <a:solidFill>
                    <a:schemeClr val="accent1">
                      <a:lumMod val="50000"/>
                    </a:schemeClr>
                  </a:solidFill>
                </a:rPr>
                <a:t>Interoperabiliteit</a:t>
              </a:r>
              <a:endParaRPr lang="en-GB" sz="1600" b="1" i="1" dirty="0" smtClean="0">
                <a:solidFill>
                  <a:schemeClr val="accent1">
                    <a:lumMod val="50000"/>
                  </a:schemeClr>
                </a:solidFill>
              </a:endParaRPr>
            </a:p>
          </p:txBody>
        </p:sp>
        <p:sp>
          <p:nvSpPr>
            <p:cNvPr id="10" name="Rounded Rectangle 10"/>
            <p:cNvSpPr/>
            <p:nvPr/>
          </p:nvSpPr>
          <p:spPr>
            <a:xfrm>
              <a:off x="2409258" y="2041557"/>
              <a:ext cx="1821727" cy="991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a:solidFill>
                    <a:schemeClr val="accent1">
                      <a:lumMod val="50000"/>
                    </a:schemeClr>
                  </a:solidFill>
                </a:rPr>
                <a:t>Security</a:t>
              </a:r>
              <a:endParaRPr lang="en-GB" sz="1600" b="1" i="1" dirty="0" smtClean="0">
                <a:solidFill>
                  <a:schemeClr val="accent1">
                    <a:lumMod val="50000"/>
                  </a:schemeClr>
                </a:solidFill>
              </a:endParaRPr>
            </a:p>
          </p:txBody>
        </p:sp>
        <p:sp>
          <p:nvSpPr>
            <p:cNvPr id="11" name="Rounded Rectangle 11"/>
            <p:cNvSpPr/>
            <p:nvPr/>
          </p:nvSpPr>
          <p:spPr>
            <a:xfrm>
              <a:off x="2141003" y="2420702"/>
              <a:ext cx="1957250" cy="991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Effecten</a:t>
              </a:r>
              <a:endParaRPr lang="en-GB" sz="1600" b="1" i="1" dirty="0" smtClean="0">
                <a:solidFill>
                  <a:schemeClr val="accent1">
                    <a:lumMod val="50000"/>
                  </a:schemeClr>
                </a:solidFill>
              </a:endParaRPr>
            </a:p>
          </p:txBody>
        </p:sp>
        <p:sp>
          <p:nvSpPr>
            <p:cNvPr id="13" name="Rounded Rectangle 13"/>
            <p:cNvSpPr/>
            <p:nvPr/>
          </p:nvSpPr>
          <p:spPr>
            <a:xfrm>
              <a:off x="3993843" y="2058221"/>
              <a:ext cx="2016369" cy="9918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Gedrag</a:t>
              </a:r>
              <a:endParaRPr lang="en-GB" sz="1600" b="1" i="1" dirty="0">
                <a:solidFill>
                  <a:schemeClr val="accent1">
                    <a:lumMod val="50000"/>
                  </a:schemeClr>
                </a:solidFill>
              </a:endParaRPr>
            </a:p>
          </p:txBody>
        </p:sp>
        <p:sp>
          <p:nvSpPr>
            <p:cNvPr id="14" name="Rounded Rectangle 14"/>
            <p:cNvSpPr/>
            <p:nvPr/>
          </p:nvSpPr>
          <p:spPr>
            <a:xfrm>
              <a:off x="3763413" y="2444730"/>
              <a:ext cx="2377617" cy="9918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Juridische</a:t>
              </a:r>
              <a:r>
                <a:rPr lang="en-GB" sz="1600" b="1" i="1" dirty="0" smtClean="0">
                  <a:solidFill>
                    <a:schemeClr val="accent1">
                      <a:lumMod val="50000"/>
                    </a:schemeClr>
                  </a:solidFill>
                </a:rPr>
                <a:t> </a:t>
              </a:r>
              <a:r>
                <a:rPr lang="en-GB" sz="1600" b="1" i="1" dirty="0" err="1" smtClean="0">
                  <a:solidFill>
                    <a:schemeClr val="accent1">
                      <a:lumMod val="50000"/>
                    </a:schemeClr>
                  </a:solidFill>
                </a:rPr>
                <a:t>aspecten</a:t>
              </a:r>
              <a:endParaRPr lang="en-GB" sz="1600" b="1" i="1" dirty="0" smtClean="0">
                <a:solidFill>
                  <a:schemeClr val="accent1">
                    <a:lumMod val="50000"/>
                  </a:schemeClr>
                </a:solidFill>
              </a:endParaRPr>
            </a:p>
          </p:txBody>
        </p:sp>
        <p:sp>
          <p:nvSpPr>
            <p:cNvPr id="15" name="Rounded Rectangle 15"/>
            <p:cNvSpPr/>
            <p:nvPr/>
          </p:nvSpPr>
          <p:spPr>
            <a:xfrm>
              <a:off x="1902261" y="2852936"/>
              <a:ext cx="2838340" cy="8447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solidFill>
                    <a:schemeClr val="accent1">
                      <a:lumMod val="50000"/>
                    </a:schemeClr>
                  </a:solidFill>
                </a:rPr>
                <a:t>Ronde </a:t>
              </a:r>
              <a:r>
                <a:rPr lang="en-GB" b="1" dirty="0" err="1" smtClean="0">
                  <a:solidFill>
                    <a:schemeClr val="accent1">
                      <a:lumMod val="50000"/>
                    </a:schemeClr>
                  </a:solidFill>
                </a:rPr>
                <a:t>Tafels</a:t>
              </a:r>
              <a:r>
                <a:rPr lang="en-GB" b="1" dirty="0" smtClean="0">
                  <a:solidFill>
                    <a:schemeClr val="accent1">
                      <a:lumMod val="50000"/>
                    </a:schemeClr>
                  </a:solidFill>
                </a:rPr>
                <a:t> </a:t>
              </a:r>
              <a:r>
                <a:rPr lang="en-GB" b="1" dirty="0" err="1" smtClean="0">
                  <a:solidFill>
                    <a:schemeClr val="accent1">
                      <a:lumMod val="50000"/>
                    </a:schemeClr>
                  </a:solidFill>
                </a:rPr>
                <a:t>voor</a:t>
              </a:r>
              <a:endParaRPr lang="en-GB" b="1" dirty="0" smtClean="0">
                <a:solidFill>
                  <a:schemeClr val="accent1">
                    <a:lumMod val="50000"/>
                  </a:schemeClr>
                </a:solidFill>
              </a:endParaRPr>
            </a:p>
            <a:p>
              <a:pPr algn="ctr"/>
              <a:r>
                <a:rPr lang="en-GB" b="1" dirty="0" smtClean="0">
                  <a:solidFill>
                    <a:schemeClr val="accent1">
                      <a:lumMod val="50000"/>
                    </a:schemeClr>
                  </a:solidFill>
                </a:rPr>
                <a:t>Smart Mobility</a:t>
              </a:r>
            </a:p>
            <a:p>
              <a:pPr algn="ctr"/>
              <a:r>
                <a:rPr lang="en-GB" sz="1400" i="1" dirty="0" err="1" smtClean="0">
                  <a:solidFill>
                    <a:schemeClr val="accent1">
                      <a:lumMod val="50000"/>
                    </a:schemeClr>
                  </a:solidFill>
                </a:rPr>
                <a:t>Gedragen</a:t>
              </a:r>
              <a:r>
                <a:rPr lang="en-GB" sz="1400" i="1" dirty="0" smtClean="0">
                  <a:solidFill>
                    <a:schemeClr val="accent1">
                      <a:lumMod val="50000"/>
                    </a:schemeClr>
                  </a:solidFill>
                </a:rPr>
                <a:t> </a:t>
              </a:r>
              <a:r>
                <a:rPr lang="en-GB" sz="1400" i="1" dirty="0" err="1" smtClean="0">
                  <a:solidFill>
                    <a:schemeClr val="accent1">
                      <a:lumMod val="50000"/>
                    </a:schemeClr>
                  </a:solidFill>
                </a:rPr>
                <a:t>resultaten</a:t>
              </a:r>
              <a:r>
                <a:rPr lang="en-GB" sz="1400" i="1" dirty="0" smtClean="0">
                  <a:solidFill>
                    <a:schemeClr val="accent1">
                      <a:lumMod val="50000"/>
                    </a:schemeClr>
                  </a:solidFill>
                </a:rPr>
                <a:t> per </a:t>
              </a:r>
              <a:r>
                <a:rPr lang="en-GB" sz="1400" i="1" dirty="0" err="1" smtClean="0">
                  <a:solidFill>
                    <a:schemeClr val="accent1">
                      <a:lumMod val="50000"/>
                    </a:schemeClr>
                  </a:solidFill>
                </a:rPr>
                <a:t>thema</a:t>
              </a:r>
              <a:endParaRPr lang="en-GB" sz="1400" i="1" dirty="0" smtClean="0">
                <a:solidFill>
                  <a:schemeClr val="accent1">
                    <a:lumMod val="50000"/>
                  </a:schemeClr>
                </a:solidFill>
              </a:endParaRPr>
            </a:p>
          </p:txBody>
        </p:sp>
      </p:grpSp>
      <p:cxnSp>
        <p:nvCxnSpPr>
          <p:cNvPr id="22" name="Straight Connector 21"/>
          <p:cNvCxnSpPr/>
          <p:nvPr/>
        </p:nvCxnSpPr>
        <p:spPr bwMode="auto">
          <a:xfrm flipV="1">
            <a:off x="1425342" y="4803770"/>
            <a:ext cx="7349469" cy="60280"/>
          </a:xfrm>
          <a:prstGeom prst="line">
            <a:avLst/>
          </a:prstGeom>
          <a:solidFill>
            <a:schemeClr val="accent1"/>
          </a:solidFill>
          <a:ln w="9525" cap="flat" cmpd="sng" algn="ctr">
            <a:solidFill>
              <a:schemeClr val="accent1"/>
            </a:solidFill>
            <a:prstDash val="dash"/>
            <a:round/>
            <a:headEnd type="none" w="med" len="med"/>
            <a:tailEnd type="none" w="med" len="med"/>
          </a:ln>
          <a:effectLst/>
        </p:spPr>
      </p:cxnSp>
      <p:cxnSp>
        <p:nvCxnSpPr>
          <p:cNvPr id="24" name="Straight Connector 23"/>
          <p:cNvCxnSpPr/>
          <p:nvPr/>
        </p:nvCxnSpPr>
        <p:spPr bwMode="auto">
          <a:xfrm flipV="1">
            <a:off x="1507403" y="655495"/>
            <a:ext cx="6651859" cy="35152"/>
          </a:xfrm>
          <a:prstGeom prst="line">
            <a:avLst/>
          </a:prstGeom>
          <a:solidFill>
            <a:schemeClr val="accent1"/>
          </a:solidFill>
          <a:ln w="9525" cap="flat" cmpd="sng" algn="ctr">
            <a:solidFill>
              <a:schemeClr val="accent1"/>
            </a:solidFill>
            <a:prstDash val="dash"/>
            <a:round/>
            <a:headEnd type="none" w="med" len="med"/>
            <a:tailEnd type="none" w="med" len="med"/>
          </a:ln>
          <a:effectLst/>
        </p:spPr>
      </p:cxnSp>
      <p:sp>
        <p:nvSpPr>
          <p:cNvPr id="25" name="Oval 24"/>
          <p:cNvSpPr/>
          <p:nvPr/>
        </p:nvSpPr>
        <p:spPr bwMode="auto">
          <a:xfrm>
            <a:off x="4524093" y="356556"/>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ITS Corridor</a:t>
            </a:r>
          </a:p>
        </p:txBody>
      </p:sp>
      <p:sp>
        <p:nvSpPr>
          <p:cNvPr id="26" name="Oval 25"/>
          <p:cNvSpPr/>
          <p:nvPr/>
        </p:nvSpPr>
        <p:spPr bwMode="auto">
          <a:xfrm>
            <a:off x="2706418" y="356555"/>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BB A58</a:t>
            </a:r>
          </a:p>
        </p:txBody>
      </p:sp>
      <p:sp>
        <p:nvSpPr>
          <p:cNvPr id="27" name="Oval 26"/>
          <p:cNvSpPr/>
          <p:nvPr/>
        </p:nvSpPr>
        <p:spPr bwMode="auto">
          <a:xfrm>
            <a:off x="1806439" y="621324"/>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BB </a:t>
            </a:r>
            <a:r>
              <a:rPr kumimoji="0" lang="en-GB" sz="1800" b="0" i="0" u="none" strike="noStrike" cap="none" normalizeH="0" baseline="0" dirty="0" err="1" smtClean="0">
                <a:ln>
                  <a:noFill/>
                </a:ln>
                <a:solidFill>
                  <a:schemeClr val="bg1"/>
                </a:solidFill>
                <a:effectLst/>
                <a:latin typeface="Arial" charset="0"/>
                <a:ea typeface="MS PGothic" pitchFamily="34" charset="-128"/>
              </a:rPr>
              <a:t>iVRI</a:t>
            </a:r>
            <a:endParaRPr kumimoji="0" lang="en-GB" sz="1800" b="0" i="0" u="none" strike="noStrike" cap="none" normalizeH="0" baseline="0" dirty="0" smtClean="0">
              <a:ln>
                <a:noFill/>
              </a:ln>
              <a:solidFill>
                <a:schemeClr val="bg1"/>
              </a:solidFill>
              <a:effectLst/>
              <a:latin typeface="Arial" charset="0"/>
              <a:ea typeface="MS PGothic" pitchFamily="34" charset="-128"/>
            </a:endParaRPr>
          </a:p>
        </p:txBody>
      </p:sp>
      <p:sp>
        <p:nvSpPr>
          <p:cNvPr id="28" name="Oval 27"/>
          <p:cNvSpPr/>
          <p:nvPr/>
        </p:nvSpPr>
        <p:spPr bwMode="auto">
          <a:xfrm>
            <a:off x="3027978" y="820615"/>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BB TT</a:t>
            </a:r>
          </a:p>
        </p:txBody>
      </p:sp>
      <p:sp>
        <p:nvSpPr>
          <p:cNvPr id="30" name="Oval 29"/>
          <p:cNvSpPr/>
          <p:nvPr/>
        </p:nvSpPr>
        <p:spPr bwMode="auto">
          <a:xfrm>
            <a:off x="4754111" y="832338"/>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Arial" charset="0"/>
                <a:ea typeface="MS PGothic" pitchFamily="34" charset="-128"/>
              </a:rPr>
              <a:t>EU </a:t>
            </a:r>
            <a:r>
              <a:rPr lang="en-GB" sz="1400" dirty="0" smtClean="0">
                <a:solidFill>
                  <a:schemeClr val="bg1"/>
                </a:solidFill>
                <a:latin typeface="Arial" charset="0"/>
                <a:ea typeface="MS PGothic" pitchFamily="34" charset="-128"/>
              </a:rPr>
              <a:t>Compass4D</a:t>
            </a:r>
            <a:endParaRPr kumimoji="0" lang="en-GB" sz="1400" b="0" i="0" u="none" strike="noStrike" cap="none" normalizeH="0" baseline="0" dirty="0" smtClean="0">
              <a:ln>
                <a:noFill/>
              </a:ln>
              <a:solidFill>
                <a:schemeClr val="bg1"/>
              </a:solidFill>
              <a:effectLst/>
              <a:latin typeface="Arial" charset="0"/>
              <a:ea typeface="MS PGothic" pitchFamily="34" charset="-128"/>
            </a:endParaRPr>
          </a:p>
        </p:txBody>
      </p:sp>
      <p:sp>
        <p:nvSpPr>
          <p:cNvPr id="31" name="Oval 30"/>
          <p:cNvSpPr/>
          <p:nvPr/>
        </p:nvSpPr>
        <p:spPr bwMode="auto">
          <a:xfrm>
            <a:off x="557057" y="375681"/>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PPA</a:t>
            </a:r>
          </a:p>
        </p:txBody>
      </p:sp>
      <p:sp>
        <p:nvSpPr>
          <p:cNvPr id="32" name="Oval 31"/>
          <p:cNvSpPr/>
          <p:nvPr/>
        </p:nvSpPr>
        <p:spPr bwMode="auto">
          <a:xfrm>
            <a:off x="6963509" y="439616"/>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MS PGothic" pitchFamily="34" charset="-128"/>
              </a:rPr>
              <a:t>Truck Platooning</a:t>
            </a:r>
          </a:p>
        </p:txBody>
      </p:sp>
      <p:sp>
        <p:nvSpPr>
          <p:cNvPr id="29" name="Oval 28"/>
          <p:cNvSpPr/>
          <p:nvPr/>
        </p:nvSpPr>
        <p:spPr bwMode="auto">
          <a:xfrm>
            <a:off x="6107723" y="891498"/>
            <a:ext cx="1805354" cy="59787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Arial" charset="0"/>
                <a:ea typeface="MS PGothic" pitchFamily="34" charset="-128"/>
              </a:rPr>
              <a:t>EU </a:t>
            </a:r>
            <a:r>
              <a:rPr lang="en-GB" dirty="0" err="1" smtClean="0">
                <a:solidFill>
                  <a:schemeClr val="bg1"/>
                </a:solidFill>
                <a:latin typeface="Arial" charset="0"/>
                <a:ea typeface="MS PGothic" pitchFamily="34" charset="-128"/>
              </a:rPr>
              <a:t>Intercor</a:t>
            </a:r>
            <a:endParaRPr kumimoji="0" lang="en-GB" sz="1800" b="0" i="0" u="none" strike="noStrike" cap="none" normalizeH="0" baseline="0" dirty="0" smtClean="0">
              <a:ln>
                <a:noFill/>
              </a:ln>
              <a:solidFill>
                <a:schemeClr val="bg1"/>
              </a:solidFill>
              <a:effectLst/>
              <a:latin typeface="Arial" charset="0"/>
              <a:ea typeface="MS PGothic" pitchFamily="34" charset="-128"/>
            </a:endParaRPr>
          </a:p>
        </p:txBody>
      </p:sp>
      <p:sp>
        <p:nvSpPr>
          <p:cNvPr id="66" name="Left-Up Arrow 65"/>
          <p:cNvSpPr/>
          <p:nvPr/>
        </p:nvSpPr>
        <p:spPr bwMode="auto">
          <a:xfrm>
            <a:off x="5656788" y="1464378"/>
            <a:ext cx="1427083" cy="1817996"/>
          </a:xfrm>
          <a:prstGeom prst="leftUpArrow">
            <a:avLst>
              <a:gd name="adj1" fmla="val 16968"/>
              <a:gd name="adj2" fmla="val 23931"/>
              <a:gd name="adj3" fmla="val 23574"/>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smtClean="0">
              <a:ln>
                <a:noFill/>
              </a:ln>
              <a:solidFill>
                <a:schemeClr val="tx2"/>
              </a:solidFill>
              <a:effectLst/>
              <a:latin typeface="Arial" charset="0"/>
              <a:ea typeface="MS PGothic" pitchFamily="34" charset="-128"/>
            </a:endParaRPr>
          </a:p>
        </p:txBody>
      </p:sp>
      <p:sp>
        <p:nvSpPr>
          <p:cNvPr id="67" name="Left-Up Arrow 66"/>
          <p:cNvSpPr/>
          <p:nvPr/>
        </p:nvSpPr>
        <p:spPr bwMode="auto">
          <a:xfrm>
            <a:off x="5615906" y="1524544"/>
            <a:ext cx="2426125" cy="3471418"/>
          </a:xfrm>
          <a:prstGeom prst="leftUpArrow">
            <a:avLst>
              <a:gd name="adj1" fmla="val 34967"/>
              <a:gd name="adj2" fmla="val 23931"/>
              <a:gd name="adj3" fmla="val 23574"/>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solidFill>
                  <a:schemeClr val="bg1">
                    <a:lumMod val="50000"/>
                  </a:schemeClr>
                </a:solidFill>
              </a:rPr>
              <a:t>Top down: </a:t>
            </a:r>
            <a:r>
              <a:rPr lang="en-GB" sz="1200" dirty="0" err="1" smtClean="0">
                <a:solidFill>
                  <a:schemeClr val="bg1">
                    <a:lumMod val="50000"/>
                  </a:schemeClr>
                </a:solidFill>
              </a:rPr>
              <a:t>inbreng</a:t>
            </a:r>
            <a:r>
              <a:rPr lang="en-GB" sz="1200" dirty="0" smtClean="0">
                <a:solidFill>
                  <a:schemeClr val="bg1">
                    <a:lumMod val="50000"/>
                  </a:schemeClr>
                </a:solidFill>
              </a:rPr>
              <a:t> van de </a:t>
            </a:r>
            <a:r>
              <a:rPr lang="en-GB" sz="1200" dirty="0" err="1" smtClean="0">
                <a:solidFill>
                  <a:schemeClr val="bg1">
                    <a:lumMod val="50000"/>
                  </a:schemeClr>
                </a:solidFill>
              </a:rPr>
              <a:t>belangrijke</a:t>
            </a:r>
            <a:r>
              <a:rPr lang="en-GB" sz="1200" dirty="0" smtClean="0">
                <a:solidFill>
                  <a:schemeClr val="bg1">
                    <a:lumMod val="50000"/>
                  </a:schemeClr>
                </a:solidFill>
              </a:rPr>
              <a:t> </a:t>
            </a:r>
            <a:r>
              <a:rPr lang="en-GB" sz="1200" dirty="0" err="1" smtClean="0">
                <a:solidFill>
                  <a:schemeClr val="bg1">
                    <a:lumMod val="50000"/>
                  </a:schemeClr>
                </a:solidFill>
              </a:rPr>
              <a:t>onderwerpen</a:t>
            </a:r>
            <a:r>
              <a:rPr lang="en-GB" sz="1200" dirty="0" smtClean="0">
                <a:solidFill>
                  <a:schemeClr val="bg1">
                    <a:lumMod val="50000"/>
                  </a:schemeClr>
                </a:solidFill>
              </a:rPr>
              <a:t> </a:t>
            </a:r>
            <a:r>
              <a:rPr lang="en-GB" sz="1200" dirty="0" err="1" smtClean="0">
                <a:solidFill>
                  <a:schemeClr val="bg1">
                    <a:lumMod val="50000"/>
                  </a:schemeClr>
                </a:solidFill>
              </a:rPr>
              <a:t>om</a:t>
            </a:r>
            <a:r>
              <a:rPr lang="en-GB" sz="1200" dirty="0" smtClean="0">
                <a:solidFill>
                  <a:schemeClr val="bg1">
                    <a:lumMod val="50000"/>
                  </a:schemeClr>
                </a:solidFill>
              </a:rPr>
              <a:t> op de Agenda </a:t>
            </a:r>
            <a:r>
              <a:rPr lang="en-GB" sz="1200" dirty="0" err="1" smtClean="0">
                <a:solidFill>
                  <a:schemeClr val="bg1">
                    <a:lumMod val="50000"/>
                  </a:schemeClr>
                </a:solidFill>
              </a:rPr>
              <a:t>te</a:t>
            </a:r>
            <a:r>
              <a:rPr lang="en-GB" sz="1200" dirty="0" smtClean="0">
                <a:solidFill>
                  <a:schemeClr val="bg1">
                    <a:lumMod val="50000"/>
                  </a:schemeClr>
                </a:solidFill>
              </a:rPr>
              <a:t> </a:t>
            </a:r>
            <a:r>
              <a:rPr lang="en-GB" sz="1200" dirty="0" err="1" smtClean="0">
                <a:solidFill>
                  <a:schemeClr val="bg1">
                    <a:lumMod val="50000"/>
                  </a:schemeClr>
                </a:solidFill>
              </a:rPr>
              <a:t>plaatsen</a:t>
            </a:r>
            <a:endParaRPr kumimoji="0" lang="en-GB" sz="1200" b="0" i="0" u="none" strike="noStrike" cap="none" normalizeH="0" baseline="0" dirty="0" smtClean="0">
              <a:ln>
                <a:noFill/>
              </a:ln>
              <a:solidFill>
                <a:schemeClr val="bg1">
                  <a:lumMod val="50000"/>
                </a:schemeClr>
              </a:solidFill>
              <a:effectLst/>
            </a:endParaRPr>
          </a:p>
        </p:txBody>
      </p:sp>
      <p:sp>
        <p:nvSpPr>
          <p:cNvPr id="68" name="TextBox 67"/>
          <p:cNvSpPr txBox="1"/>
          <p:nvPr/>
        </p:nvSpPr>
        <p:spPr>
          <a:xfrm>
            <a:off x="8313932" y="3889764"/>
            <a:ext cx="276999" cy="833626"/>
          </a:xfrm>
          <a:prstGeom prst="rect">
            <a:avLst/>
          </a:prstGeom>
          <a:noFill/>
        </p:spPr>
        <p:txBody>
          <a:bodyPr vert="vert270" wrap="none" lIns="0" tIns="0" rIns="0" bIns="0" rtlCol="0">
            <a:spAutoFit/>
          </a:bodyPr>
          <a:lstStyle/>
          <a:p>
            <a:r>
              <a:rPr lang="en-GB" dirty="0" err="1" smtClean="0">
                <a:solidFill>
                  <a:schemeClr val="tx2"/>
                </a:solidFill>
              </a:rPr>
              <a:t>Tactisch</a:t>
            </a:r>
            <a:endParaRPr lang="en-GB" dirty="0" smtClean="0">
              <a:solidFill>
                <a:schemeClr val="tx2"/>
              </a:solidFill>
            </a:endParaRPr>
          </a:p>
        </p:txBody>
      </p:sp>
      <p:sp>
        <p:nvSpPr>
          <p:cNvPr id="69" name="TextBox 68"/>
          <p:cNvSpPr txBox="1"/>
          <p:nvPr/>
        </p:nvSpPr>
        <p:spPr>
          <a:xfrm>
            <a:off x="8030308" y="4585792"/>
            <a:ext cx="276999" cy="1154162"/>
          </a:xfrm>
          <a:prstGeom prst="rect">
            <a:avLst/>
          </a:prstGeom>
          <a:noFill/>
        </p:spPr>
        <p:txBody>
          <a:bodyPr vert="vert270" wrap="none" lIns="0" tIns="0" rIns="0" bIns="0" rtlCol="0">
            <a:spAutoFit/>
          </a:bodyPr>
          <a:lstStyle/>
          <a:p>
            <a:r>
              <a:rPr lang="en-GB" dirty="0" err="1" smtClean="0">
                <a:solidFill>
                  <a:schemeClr val="tx2"/>
                </a:solidFill>
              </a:rPr>
              <a:t>Strategisch</a:t>
            </a:r>
            <a:endParaRPr lang="en-GB" dirty="0" smtClean="0">
              <a:solidFill>
                <a:schemeClr val="tx2"/>
              </a:solidFill>
            </a:endParaRPr>
          </a:p>
        </p:txBody>
      </p:sp>
      <p:sp>
        <p:nvSpPr>
          <p:cNvPr id="70" name="TextBox 69"/>
          <p:cNvSpPr txBox="1"/>
          <p:nvPr/>
        </p:nvSpPr>
        <p:spPr>
          <a:xfrm>
            <a:off x="8577076" y="2547454"/>
            <a:ext cx="276999" cy="1320874"/>
          </a:xfrm>
          <a:prstGeom prst="rect">
            <a:avLst/>
          </a:prstGeom>
          <a:noFill/>
        </p:spPr>
        <p:txBody>
          <a:bodyPr vert="vert270" wrap="none" lIns="0" tIns="0" rIns="0" bIns="0" rtlCol="0">
            <a:spAutoFit/>
          </a:bodyPr>
          <a:lstStyle/>
          <a:p>
            <a:r>
              <a:rPr lang="en-GB" dirty="0" err="1" smtClean="0">
                <a:solidFill>
                  <a:schemeClr val="tx2"/>
                </a:solidFill>
              </a:rPr>
              <a:t>Operationeel</a:t>
            </a:r>
            <a:endParaRPr lang="en-GB" dirty="0" smtClean="0">
              <a:solidFill>
                <a:schemeClr val="tx2"/>
              </a:solidFill>
            </a:endParaRPr>
          </a:p>
        </p:txBody>
      </p:sp>
      <p:sp>
        <p:nvSpPr>
          <p:cNvPr id="65" name="Left-Up Arrow 64"/>
          <p:cNvSpPr/>
          <p:nvPr/>
        </p:nvSpPr>
        <p:spPr bwMode="auto">
          <a:xfrm>
            <a:off x="5656788" y="1430215"/>
            <a:ext cx="2854166" cy="1318103"/>
          </a:xfrm>
          <a:prstGeom prst="leftUpArrow">
            <a:avLst>
              <a:gd name="adj1" fmla="val 33894"/>
              <a:gd name="adj2" fmla="val 25000"/>
              <a:gd name="adj3" fmla="val 25000"/>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2"/>
                </a:solidFill>
                <a:effectLst/>
                <a:latin typeface="Arial" charset="0"/>
                <a:ea typeface="MS PGothic" pitchFamily="34" charset="-128"/>
              </a:rPr>
              <a:t>“</a:t>
            </a:r>
            <a:r>
              <a:rPr kumimoji="0" lang="en-GB" sz="1400" b="0" i="0" u="none" strike="noStrike" cap="none" normalizeH="0" baseline="0" dirty="0" err="1" smtClean="0">
                <a:ln>
                  <a:noFill/>
                </a:ln>
                <a:solidFill>
                  <a:schemeClr val="tx2"/>
                </a:solidFill>
                <a:effectLst/>
                <a:latin typeface="Arial" charset="0"/>
                <a:ea typeface="MS PGothic" pitchFamily="34" charset="-128"/>
              </a:rPr>
              <a:t>ervaringen</a:t>
            </a:r>
            <a:r>
              <a:rPr kumimoji="0" lang="en-GB" sz="1400" b="0" i="0" u="none" strike="noStrike" cap="none" normalizeH="0" baseline="0" dirty="0" smtClean="0">
                <a:ln>
                  <a:noFill/>
                </a:ln>
                <a:solidFill>
                  <a:schemeClr val="tx2"/>
                </a:solidFill>
                <a:effectLst/>
                <a:latin typeface="Arial" charset="0"/>
                <a:ea typeface="MS PGothic" pitchFamily="34" charset="-128"/>
              </a:rPr>
              <a:t> </a:t>
            </a:r>
            <a:r>
              <a:rPr kumimoji="0" lang="en-GB" sz="1400" b="0" i="0" u="none" strike="noStrike" cap="none" normalizeH="0" baseline="0" dirty="0" err="1" smtClean="0">
                <a:ln>
                  <a:noFill/>
                </a:ln>
                <a:solidFill>
                  <a:schemeClr val="tx2"/>
                </a:solidFill>
                <a:effectLst/>
                <a:latin typeface="Arial" charset="0"/>
                <a:ea typeface="MS PGothic" pitchFamily="34" charset="-128"/>
              </a:rPr>
              <a:t>inbrengen</a:t>
            </a:r>
            <a:r>
              <a:rPr kumimoji="0" lang="en-GB" sz="1400" b="0" i="0" u="none" strike="noStrike" cap="none" normalizeH="0" baseline="0" dirty="0" smtClean="0">
                <a:ln>
                  <a:noFill/>
                </a:ln>
                <a:solidFill>
                  <a:schemeClr val="tx2"/>
                </a:solidFill>
                <a:effectLst/>
                <a:latin typeface="Arial" charset="0"/>
                <a:ea typeface="MS PGothic" pitchFamily="34" charset="-128"/>
              </a:rPr>
              <a:t> en </a:t>
            </a:r>
            <a:r>
              <a:rPr kumimoji="0" lang="en-GB" sz="1400" b="0" i="0" u="none" strike="noStrike" cap="none" normalizeH="0" baseline="0" dirty="0" err="1" smtClean="0">
                <a:ln>
                  <a:noFill/>
                </a:ln>
                <a:solidFill>
                  <a:schemeClr val="tx2"/>
                </a:solidFill>
                <a:effectLst/>
                <a:latin typeface="Arial" charset="0"/>
                <a:ea typeface="MS PGothic" pitchFamily="34" charset="-128"/>
              </a:rPr>
              <a:t>resultaten</a:t>
            </a:r>
            <a:r>
              <a:rPr kumimoji="0" lang="en-GB" sz="1400" b="0" i="0" u="none" strike="noStrike" cap="none" normalizeH="0" baseline="0" dirty="0" smtClean="0">
                <a:ln>
                  <a:noFill/>
                </a:ln>
                <a:solidFill>
                  <a:schemeClr val="tx2"/>
                </a:solidFill>
                <a:effectLst/>
                <a:latin typeface="Arial" charset="0"/>
                <a:ea typeface="MS PGothic" pitchFamily="34" charset="-128"/>
              </a:rPr>
              <a:t> </a:t>
            </a:r>
            <a:r>
              <a:rPr kumimoji="0" lang="en-GB" sz="1400" b="0" i="0" u="none" strike="noStrike" cap="none" normalizeH="0" baseline="0" dirty="0" err="1" smtClean="0">
                <a:ln>
                  <a:noFill/>
                </a:ln>
                <a:solidFill>
                  <a:schemeClr val="tx2"/>
                </a:solidFill>
                <a:effectLst/>
                <a:latin typeface="Arial" charset="0"/>
                <a:ea typeface="MS PGothic" pitchFamily="34" charset="-128"/>
              </a:rPr>
              <a:t>gebruiken</a:t>
            </a:r>
            <a:r>
              <a:rPr kumimoji="0" lang="en-GB" sz="1400" b="0" i="0" u="none" strike="noStrike" cap="none" normalizeH="0" baseline="0" dirty="0" smtClean="0">
                <a:ln>
                  <a:noFill/>
                </a:ln>
                <a:solidFill>
                  <a:schemeClr val="tx2"/>
                </a:solidFill>
                <a:effectLst/>
                <a:latin typeface="Arial" charset="0"/>
                <a:ea typeface="MS PGothic" pitchFamily="34" charset="-128"/>
              </a:rPr>
              <a:t>“</a:t>
            </a:r>
          </a:p>
        </p:txBody>
      </p:sp>
      <p:sp>
        <p:nvSpPr>
          <p:cNvPr id="71" name="Left-Up Arrow 70"/>
          <p:cNvSpPr/>
          <p:nvPr/>
        </p:nvSpPr>
        <p:spPr bwMode="auto">
          <a:xfrm>
            <a:off x="5615906" y="1524543"/>
            <a:ext cx="713541" cy="723279"/>
          </a:xfrm>
          <a:prstGeom prst="leftUpArrow">
            <a:avLst>
              <a:gd name="adj1" fmla="val 16968"/>
              <a:gd name="adj2" fmla="val 23931"/>
              <a:gd name="adj3" fmla="val 23574"/>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smtClean="0">
              <a:ln>
                <a:noFill/>
              </a:ln>
              <a:solidFill>
                <a:schemeClr val="tx2"/>
              </a:solidFill>
              <a:effectLst/>
              <a:latin typeface="Arial" charset="0"/>
              <a:ea typeface="MS PGothic" pitchFamily="34" charset="-128"/>
            </a:endParaRPr>
          </a:p>
        </p:txBody>
      </p:sp>
      <p:grpSp>
        <p:nvGrpSpPr>
          <p:cNvPr id="40" name="Groep 39"/>
          <p:cNvGrpSpPr/>
          <p:nvPr/>
        </p:nvGrpSpPr>
        <p:grpSpPr>
          <a:xfrm>
            <a:off x="2121878" y="3833160"/>
            <a:ext cx="3293576" cy="1712166"/>
            <a:chOff x="2516736" y="3697647"/>
            <a:chExt cx="3293576" cy="1824444"/>
          </a:xfrm>
        </p:grpSpPr>
        <p:sp>
          <p:nvSpPr>
            <p:cNvPr id="41" name="Rounded Rectangle 8"/>
            <p:cNvSpPr/>
            <p:nvPr/>
          </p:nvSpPr>
          <p:spPr>
            <a:xfrm>
              <a:off x="2516736" y="4842541"/>
              <a:ext cx="1728693" cy="679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err="1" smtClean="0">
                  <a:solidFill>
                    <a:schemeClr val="accent1">
                      <a:lumMod val="50000"/>
                    </a:schemeClr>
                  </a:solidFill>
                </a:rPr>
                <a:t>Regie</a:t>
              </a:r>
              <a:r>
                <a:rPr lang="en-GB" sz="1200" b="1" dirty="0" smtClean="0">
                  <a:solidFill>
                    <a:schemeClr val="accent1">
                      <a:lumMod val="50000"/>
                    </a:schemeClr>
                  </a:solidFill>
                </a:rPr>
                <a:t> </a:t>
              </a:r>
              <a:r>
                <a:rPr lang="en-GB" sz="1200" b="1" dirty="0" err="1" smtClean="0">
                  <a:solidFill>
                    <a:schemeClr val="accent1">
                      <a:lumMod val="50000"/>
                    </a:schemeClr>
                  </a:solidFill>
                </a:rPr>
                <a:t>groep</a:t>
              </a:r>
              <a:r>
                <a:rPr lang="en-GB" sz="1200" b="1" dirty="0" smtClean="0">
                  <a:solidFill>
                    <a:schemeClr val="accent1">
                      <a:lumMod val="50000"/>
                    </a:schemeClr>
                  </a:solidFill>
                </a:rPr>
                <a:t> SMITS</a:t>
              </a:r>
            </a:p>
            <a:p>
              <a:pPr algn="ctr"/>
              <a:r>
                <a:rPr lang="en-GB" sz="1200" i="1" dirty="0" err="1" smtClean="0">
                  <a:solidFill>
                    <a:schemeClr val="accent1">
                      <a:lumMod val="50000"/>
                    </a:schemeClr>
                  </a:solidFill>
                </a:rPr>
                <a:t>Advies</a:t>
              </a:r>
              <a:r>
                <a:rPr lang="en-GB" sz="1200" i="1" dirty="0" smtClean="0">
                  <a:solidFill>
                    <a:schemeClr val="accent1">
                      <a:lumMod val="50000"/>
                    </a:schemeClr>
                  </a:solidFill>
                </a:rPr>
                <a:t> en </a:t>
              </a:r>
              <a:r>
                <a:rPr lang="en-GB" sz="1200" i="1" dirty="0" err="1" smtClean="0">
                  <a:solidFill>
                    <a:schemeClr val="accent1">
                      <a:lumMod val="50000"/>
                    </a:schemeClr>
                  </a:solidFill>
                </a:rPr>
                <a:t>verbreden</a:t>
              </a:r>
              <a:endParaRPr lang="en-GB" sz="1200" i="1" dirty="0" smtClean="0">
                <a:solidFill>
                  <a:schemeClr val="accent1">
                    <a:lumMod val="50000"/>
                  </a:schemeClr>
                </a:solidFill>
              </a:endParaRPr>
            </a:p>
          </p:txBody>
        </p:sp>
        <p:sp>
          <p:nvSpPr>
            <p:cNvPr id="42" name="Rounded Rectangle 9"/>
            <p:cNvSpPr/>
            <p:nvPr/>
          </p:nvSpPr>
          <p:spPr>
            <a:xfrm>
              <a:off x="2516736" y="3963336"/>
              <a:ext cx="1733066" cy="6351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dirty="0" smtClean="0">
                <a:solidFill>
                  <a:schemeClr val="accent1">
                    <a:lumMod val="50000"/>
                  </a:schemeClr>
                </a:solidFill>
              </a:endParaRPr>
            </a:p>
            <a:p>
              <a:pPr algn="ctr"/>
              <a:r>
                <a:rPr lang="en-GB" sz="1200" b="1" dirty="0" err="1" smtClean="0">
                  <a:solidFill>
                    <a:schemeClr val="accent1">
                      <a:lumMod val="50000"/>
                    </a:schemeClr>
                  </a:solidFill>
                </a:rPr>
                <a:t>Tactische</a:t>
              </a:r>
              <a:r>
                <a:rPr lang="en-GB" sz="1200" b="1" dirty="0" smtClean="0">
                  <a:solidFill>
                    <a:schemeClr val="accent1">
                      <a:lumMod val="50000"/>
                    </a:schemeClr>
                  </a:solidFill>
                </a:rPr>
                <a:t> Board</a:t>
              </a:r>
            </a:p>
            <a:p>
              <a:pPr algn="ctr"/>
              <a:r>
                <a:rPr lang="en-GB" sz="1200" i="1" dirty="0" err="1" smtClean="0">
                  <a:solidFill>
                    <a:schemeClr val="accent1">
                      <a:lumMod val="50000"/>
                    </a:schemeClr>
                  </a:solidFill>
                </a:rPr>
                <a:t>Vaststellen</a:t>
              </a:r>
              <a:r>
                <a:rPr lang="en-GB" sz="1200" i="1" dirty="0" smtClean="0">
                  <a:solidFill>
                    <a:schemeClr val="accent1">
                      <a:lumMod val="50000"/>
                    </a:schemeClr>
                  </a:solidFill>
                </a:rPr>
                <a:t>, </a:t>
              </a:r>
              <a:r>
                <a:rPr lang="en-GB" sz="1200" i="1" dirty="0" err="1" smtClean="0">
                  <a:solidFill>
                    <a:schemeClr val="accent1">
                      <a:lumMod val="50000"/>
                    </a:schemeClr>
                  </a:solidFill>
                </a:rPr>
                <a:t>samenhang</a:t>
              </a:r>
              <a:r>
                <a:rPr lang="en-GB" sz="1200" i="1" dirty="0" smtClean="0">
                  <a:solidFill>
                    <a:schemeClr val="accent1">
                      <a:lumMod val="50000"/>
                    </a:schemeClr>
                  </a:solidFill>
                </a:rPr>
                <a:t> </a:t>
              </a:r>
              <a:r>
                <a:rPr lang="en-GB" sz="1200" i="1" dirty="0" err="1" smtClean="0">
                  <a:solidFill>
                    <a:schemeClr val="accent1">
                      <a:lumMod val="50000"/>
                    </a:schemeClr>
                  </a:solidFill>
                </a:rPr>
                <a:t>bewaken</a:t>
              </a:r>
              <a:endParaRPr lang="en-GB" sz="1200" i="1" dirty="0" smtClean="0">
                <a:solidFill>
                  <a:schemeClr val="accent1">
                    <a:lumMod val="50000"/>
                  </a:schemeClr>
                </a:solidFill>
              </a:endParaRPr>
            </a:p>
            <a:p>
              <a:pPr algn="ctr"/>
              <a:endParaRPr lang="en-GB" sz="1400" i="1" dirty="0" smtClean="0">
                <a:solidFill>
                  <a:schemeClr val="accent1">
                    <a:lumMod val="50000"/>
                  </a:schemeClr>
                </a:solidFill>
              </a:endParaRPr>
            </a:p>
          </p:txBody>
        </p:sp>
        <p:cxnSp>
          <p:nvCxnSpPr>
            <p:cNvPr id="43" name="Straight Arrow Connector 16"/>
            <p:cNvCxnSpPr>
              <a:stCxn id="42" idx="2"/>
            </p:cNvCxnSpPr>
            <p:nvPr/>
          </p:nvCxnSpPr>
          <p:spPr>
            <a:xfrm>
              <a:off x="3383269" y="4598511"/>
              <a:ext cx="127682" cy="266791"/>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cxnSp>
          <p:nvCxnSpPr>
            <p:cNvPr id="44" name="Straight Arrow Connector 17"/>
            <p:cNvCxnSpPr/>
            <p:nvPr/>
          </p:nvCxnSpPr>
          <p:spPr>
            <a:xfrm>
              <a:off x="3321431" y="3697647"/>
              <a:ext cx="120509" cy="261878"/>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sp>
          <p:nvSpPr>
            <p:cNvPr id="45" name="Rounded Rectangle 18"/>
            <p:cNvSpPr/>
            <p:nvPr/>
          </p:nvSpPr>
          <p:spPr>
            <a:xfrm>
              <a:off x="4589583" y="4456364"/>
              <a:ext cx="1220729" cy="679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smtClean="0">
                  <a:solidFill>
                    <a:schemeClr val="accent1">
                      <a:lumMod val="50000"/>
                    </a:schemeClr>
                  </a:solidFill>
                </a:rPr>
                <a:t>5 </a:t>
              </a:r>
              <a:r>
                <a:rPr lang="en-GB" sz="1200" b="1" dirty="0" err="1" smtClean="0">
                  <a:solidFill>
                    <a:schemeClr val="accent1">
                      <a:lumMod val="50000"/>
                    </a:schemeClr>
                  </a:solidFill>
                </a:rPr>
                <a:t>november</a:t>
              </a:r>
              <a:r>
                <a:rPr lang="en-GB" sz="1200" b="1" dirty="0" smtClean="0">
                  <a:solidFill>
                    <a:schemeClr val="accent1">
                      <a:lumMod val="50000"/>
                    </a:schemeClr>
                  </a:solidFill>
                </a:rPr>
                <a:t> </a:t>
              </a:r>
              <a:r>
                <a:rPr lang="en-GB" sz="1200" b="1" dirty="0" err="1" smtClean="0">
                  <a:solidFill>
                    <a:schemeClr val="accent1">
                      <a:lumMod val="50000"/>
                    </a:schemeClr>
                  </a:solidFill>
                </a:rPr>
                <a:t>groep</a:t>
              </a:r>
              <a:endParaRPr lang="en-GB" sz="1200" b="1" dirty="0" smtClean="0">
                <a:solidFill>
                  <a:schemeClr val="accent1">
                    <a:lumMod val="50000"/>
                  </a:schemeClr>
                </a:solidFill>
              </a:endParaRPr>
            </a:p>
            <a:p>
              <a:pPr algn="ctr"/>
              <a:r>
                <a:rPr lang="en-GB" sz="1200" i="1" dirty="0" err="1">
                  <a:solidFill>
                    <a:schemeClr val="accent1">
                      <a:lumMod val="50000"/>
                    </a:schemeClr>
                  </a:solidFill>
                </a:rPr>
                <a:t>A</a:t>
              </a:r>
              <a:r>
                <a:rPr lang="en-GB" sz="1200" i="1" dirty="0" err="1" smtClean="0">
                  <a:solidFill>
                    <a:schemeClr val="accent1">
                      <a:lumMod val="50000"/>
                    </a:schemeClr>
                  </a:solidFill>
                </a:rPr>
                <a:t>dviseren</a:t>
              </a:r>
              <a:endParaRPr lang="en-GB" sz="1200" i="1" dirty="0" smtClean="0">
                <a:solidFill>
                  <a:schemeClr val="accent1">
                    <a:lumMod val="50000"/>
                  </a:schemeClr>
                </a:solidFill>
              </a:endParaRPr>
            </a:p>
          </p:txBody>
        </p:sp>
        <p:cxnSp>
          <p:nvCxnSpPr>
            <p:cNvPr id="46" name="Straight Arrow Connector 19"/>
            <p:cNvCxnSpPr/>
            <p:nvPr/>
          </p:nvCxnSpPr>
          <p:spPr>
            <a:xfrm>
              <a:off x="4278694" y="4420493"/>
              <a:ext cx="289170" cy="338190"/>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cxnSp>
          <p:nvCxnSpPr>
            <p:cNvPr id="47" name="Straight Arrow Connector 20"/>
            <p:cNvCxnSpPr/>
            <p:nvPr/>
          </p:nvCxnSpPr>
          <p:spPr>
            <a:xfrm flipV="1">
              <a:off x="4278694" y="4887813"/>
              <a:ext cx="303984" cy="347503"/>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grpSp>
    </p:spTree>
    <p:extLst>
      <p:ext uri="{BB962C8B-B14F-4D97-AF65-F5344CB8AC3E}">
        <p14:creationId xmlns:p14="http://schemas.microsoft.com/office/powerpoint/2010/main" val="292185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Tactisch</a:t>
            </a:r>
            <a:r>
              <a:rPr lang="en-GB" dirty="0" smtClean="0"/>
              <a:t> </a:t>
            </a:r>
            <a:r>
              <a:rPr lang="en-GB" dirty="0" err="1" smtClean="0"/>
              <a:t>bestuur</a:t>
            </a:r>
            <a:endParaRPr lang="en-GB" dirty="0"/>
          </a:p>
        </p:txBody>
      </p:sp>
      <p:sp>
        <p:nvSpPr>
          <p:cNvPr id="5" name="Text Placeholder 4"/>
          <p:cNvSpPr>
            <a:spLocks noGrp="1"/>
          </p:cNvSpPr>
          <p:nvPr>
            <p:ph type="body" sz="quarter" idx="10"/>
          </p:nvPr>
        </p:nvSpPr>
        <p:spPr/>
        <p:txBody>
          <a:bodyPr/>
          <a:lstStyle/>
          <a:p>
            <a:pPr marL="0" indent="0">
              <a:lnSpc>
                <a:spcPct val="134000"/>
              </a:lnSpc>
              <a:buNone/>
            </a:pPr>
            <a:r>
              <a:rPr lang="en-GB" dirty="0" err="1" smtClean="0"/>
              <a:t>Voorzitter</a:t>
            </a:r>
            <a:r>
              <a:rPr lang="en-GB" dirty="0" smtClean="0"/>
              <a:t>:		Theo Stevens</a:t>
            </a:r>
          </a:p>
          <a:p>
            <a:pPr marL="0" indent="0">
              <a:lnSpc>
                <a:spcPct val="134000"/>
              </a:lnSpc>
              <a:buNone/>
            </a:pPr>
            <a:r>
              <a:rPr lang="en-GB" dirty="0" err="1" smtClean="0"/>
              <a:t>Overheid</a:t>
            </a:r>
            <a:r>
              <a:rPr lang="en-GB" dirty="0" smtClean="0"/>
              <a:t> </a:t>
            </a:r>
            <a:r>
              <a:rPr lang="en-GB" dirty="0" err="1"/>
              <a:t>Nationaal</a:t>
            </a:r>
            <a:r>
              <a:rPr lang="en-GB" dirty="0" smtClean="0"/>
              <a:t>:	Kai </a:t>
            </a:r>
            <a:r>
              <a:rPr lang="en-GB" dirty="0" err="1"/>
              <a:t>Feldkamp</a:t>
            </a:r>
            <a:r>
              <a:rPr lang="en-GB" dirty="0"/>
              <a:t> (RWS)</a:t>
            </a:r>
          </a:p>
          <a:p>
            <a:pPr marL="0" indent="0">
              <a:lnSpc>
                <a:spcPct val="134000"/>
              </a:lnSpc>
              <a:buNone/>
            </a:pPr>
            <a:r>
              <a:rPr lang="en-GB" dirty="0" err="1"/>
              <a:t>Overheid</a:t>
            </a:r>
            <a:r>
              <a:rPr lang="en-GB" dirty="0"/>
              <a:t>: </a:t>
            </a:r>
            <a:r>
              <a:rPr lang="en-GB" dirty="0" err="1"/>
              <a:t>Provinciaal</a:t>
            </a:r>
            <a:r>
              <a:rPr lang="en-GB" dirty="0" smtClean="0"/>
              <a:t>:	Bart </a:t>
            </a:r>
            <a:r>
              <a:rPr lang="en-GB" dirty="0" err="1"/>
              <a:t>Swaans</a:t>
            </a:r>
            <a:r>
              <a:rPr lang="en-GB" dirty="0"/>
              <a:t> (LVMB, </a:t>
            </a:r>
            <a:r>
              <a:rPr lang="en-GB" dirty="0" err="1"/>
              <a:t>NBr</a:t>
            </a:r>
            <a:r>
              <a:rPr lang="en-GB" dirty="0"/>
              <a:t>)</a:t>
            </a:r>
          </a:p>
          <a:p>
            <a:pPr marL="0" indent="0">
              <a:lnSpc>
                <a:spcPct val="134000"/>
              </a:lnSpc>
              <a:buNone/>
            </a:pPr>
            <a:r>
              <a:rPr lang="en-GB" dirty="0" err="1"/>
              <a:t>Overheid</a:t>
            </a:r>
            <a:r>
              <a:rPr lang="en-GB" dirty="0"/>
              <a:t> </a:t>
            </a:r>
            <a:r>
              <a:rPr lang="en-GB" dirty="0" err="1" smtClean="0"/>
              <a:t>Stedelijk</a:t>
            </a:r>
            <a:r>
              <a:rPr lang="en-GB" dirty="0" smtClean="0"/>
              <a:t>:	</a:t>
            </a:r>
            <a:r>
              <a:rPr lang="en-GB" dirty="0" err="1" smtClean="0"/>
              <a:t>nnb</a:t>
            </a:r>
            <a:endParaRPr lang="en-GB" dirty="0"/>
          </a:p>
          <a:p>
            <a:pPr marL="0" indent="0">
              <a:lnSpc>
                <a:spcPct val="134000"/>
              </a:lnSpc>
              <a:buNone/>
            </a:pPr>
            <a:r>
              <a:rPr lang="en-GB" dirty="0" err="1"/>
              <a:t>Industrie</a:t>
            </a:r>
            <a:r>
              <a:rPr lang="en-GB" dirty="0"/>
              <a:t> </a:t>
            </a:r>
            <a:r>
              <a:rPr lang="en-GB" dirty="0" smtClean="0"/>
              <a:t>Automotive:	Loek </a:t>
            </a:r>
            <a:r>
              <a:rPr lang="en-GB" dirty="0"/>
              <a:t>van </a:t>
            </a:r>
            <a:r>
              <a:rPr lang="en-GB" dirty="0" err="1"/>
              <a:t>Seeters</a:t>
            </a:r>
            <a:r>
              <a:rPr lang="en-GB" dirty="0"/>
              <a:t> (DAF)</a:t>
            </a:r>
          </a:p>
          <a:p>
            <a:pPr marL="0" indent="0">
              <a:lnSpc>
                <a:spcPct val="134000"/>
              </a:lnSpc>
              <a:buNone/>
            </a:pPr>
            <a:r>
              <a:rPr lang="en-GB" dirty="0" err="1"/>
              <a:t>Industrie</a:t>
            </a:r>
            <a:r>
              <a:rPr lang="en-GB" dirty="0"/>
              <a:t> </a:t>
            </a:r>
            <a:r>
              <a:rPr lang="en-GB" dirty="0" err="1" smtClean="0"/>
              <a:t>Wegkant</a:t>
            </a:r>
            <a:r>
              <a:rPr lang="en-GB" dirty="0" smtClean="0"/>
              <a:t>:	</a:t>
            </a:r>
            <a:r>
              <a:rPr lang="en-GB" dirty="0" err="1" smtClean="0"/>
              <a:t>Freek</a:t>
            </a:r>
            <a:r>
              <a:rPr lang="en-GB" dirty="0" smtClean="0"/>
              <a:t> </a:t>
            </a:r>
            <a:r>
              <a:rPr lang="en-GB" dirty="0" err="1"/>
              <a:t>vd</a:t>
            </a:r>
            <a:r>
              <a:rPr lang="en-GB" dirty="0"/>
              <a:t> </a:t>
            </a:r>
            <a:r>
              <a:rPr lang="en-GB" dirty="0" err="1"/>
              <a:t>Valk</a:t>
            </a:r>
            <a:r>
              <a:rPr lang="en-GB" dirty="0"/>
              <a:t> (</a:t>
            </a:r>
            <a:r>
              <a:rPr lang="en-GB" dirty="0" err="1"/>
              <a:t>Ivera</a:t>
            </a:r>
            <a:r>
              <a:rPr lang="en-GB" dirty="0"/>
              <a:t>, </a:t>
            </a:r>
            <a:r>
              <a:rPr lang="en-GB" dirty="0" err="1"/>
              <a:t>Astrin</a:t>
            </a:r>
            <a:r>
              <a:rPr lang="en-GB" dirty="0"/>
              <a:t>)</a:t>
            </a:r>
          </a:p>
          <a:p>
            <a:pPr marL="0" indent="0">
              <a:lnSpc>
                <a:spcPct val="134000"/>
              </a:lnSpc>
              <a:buNone/>
            </a:pPr>
            <a:r>
              <a:rPr lang="en-GB" dirty="0" err="1"/>
              <a:t>Industrie</a:t>
            </a:r>
            <a:r>
              <a:rPr lang="en-GB" dirty="0"/>
              <a:t> </a:t>
            </a:r>
            <a:r>
              <a:rPr lang="en-GB" dirty="0" smtClean="0"/>
              <a:t>Providers:	</a:t>
            </a:r>
            <a:r>
              <a:rPr lang="en-GB" dirty="0" err="1" smtClean="0"/>
              <a:t>Wim</a:t>
            </a:r>
            <a:r>
              <a:rPr lang="en-GB" dirty="0" smtClean="0"/>
              <a:t> </a:t>
            </a:r>
            <a:r>
              <a:rPr lang="en-GB" dirty="0" err="1"/>
              <a:t>Vossebelt</a:t>
            </a:r>
            <a:r>
              <a:rPr lang="en-GB" dirty="0"/>
              <a:t> (V-</a:t>
            </a:r>
            <a:r>
              <a:rPr lang="en-GB" dirty="0" err="1"/>
              <a:t>tron</a:t>
            </a:r>
            <a:r>
              <a:rPr lang="en-GB" dirty="0"/>
              <a:t>)</a:t>
            </a:r>
          </a:p>
          <a:p>
            <a:pPr marL="0" indent="0">
              <a:lnSpc>
                <a:spcPct val="134000"/>
              </a:lnSpc>
              <a:buNone/>
            </a:pPr>
            <a:r>
              <a:rPr lang="en-GB" dirty="0" err="1"/>
              <a:t>Industrie</a:t>
            </a:r>
            <a:r>
              <a:rPr lang="en-GB" dirty="0"/>
              <a:t> ICT/</a:t>
            </a:r>
            <a:r>
              <a:rPr lang="en-GB" dirty="0" err="1"/>
              <a:t>Autom</a:t>
            </a:r>
            <a:r>
              <a:rPr lang="en-GB" dirty="0"/>
              <a:t> / </a:t>
            </a:r>
            <a:r>
              <a:rPr lang="en-GB" dirty="0" smtClean="0"/>
              <a:t>data:	Steven </a:t>
            </a:r>
            <a:r>
              <a:rPr lang="en-GB" dirty="0" err="1"/>
              <a:t>Logghe</a:t>
            </a:r>
            <a:r>
              <a:rPr lang="en-GB" dirty="0"/>
              <a:t> (BE-Mobile)</a:t>
            </a:r>
          </a:p>
          <a:p>
            <a:pPr marL="0" indent="0">
              <a:lnSpc>
                <a:spcPct val="134000"/>
              </a:lnSpc>
              <a:buNone/>
            </a:pPr>
            <a:r>
              <a:rPr lang="en-GB" dirty="0"/>
              <a:t>Kennis </a:t>
            </a:r>
            <a:r>
              <a:rPr lang="en-GB" dirty="0" err="1" smtClean="0"/>
              <a:t>Toegepast</a:t>
            </a:r>
            <a:r>
              <a:rPr lang="en-GB" dirty="0" smtClean="0"/>
              <a:t>:	Frits </a:t>
            </a:r>
            <a:r>
              <a:rPr lang="en-GB" dirty="0" err="1"/>
              <a:t>Klok</a:t>
            </a:r>
            <a:r>
              <a:rPr lang="en-GB" dirty="0"/>
              <a:t> (TNO)</a:t>
            </a:r>
          </a:p>
          <a:p>
            <a:pPr marL="0" indent="0">
              <a:lnSpc>
                <a:spcPct val="134000"/>
              </a:lnSpc>
              <a:buNone/>
            </a:pPr>
            <a:r>
              <a:rPr lang="en-GB" dirty="0"/>
              <a:t>LT </a:t>
            </a:r>
            <a:r>
              <a:rPr lang="en-GB" dirty="0" err="1"/>
              <a:t>universitaire</a:t>
            </a:r>
            <a:r>
              <a:rPr lang="en-GB" dirty="0"/>
              <a:t> </a:t>
            </a:r>
            <a:r>
              <a:rPr lang="en-GB" dirty="0" err="1"/>
              <a:t>wereld</a:t>
            </a:r>
            <a:r>
              <a:rPr lang="en-GB" dirty="0" smtClean="0"/>
              <a:t>:	Bart </a:t>
            </a:r>
            <a:r>
              <a:rPr lang="en-GB" dirty="0"/>
              <a:t>van </a:t>
            </a:r>
            <a:r>
              <a:rPr lang="en-GB" dirty="0" err="1"/>
              <a:t>Arem</a:t>
            </a:r>
            <a:r>
              <a:rPr lang="en-GB" dirty="0"/>
              <a:t> (TU-Delft</a:t>
            </a:r>
            <a:r>
              <a:rPr lang="en-GB" dirty="0" smtClean="0"/>
              <a:t>)</a:t>
            </a:r>
            <a:endParaRPr lang="en-GB" dirty="0"/>
          </a:p>
        </p:txBody>
      </p:sp>
      <p:grpSp>
        <p:nvGrpSpPr>
          <p:cNvPr id="2" name="Groep 1"/>
          <p:cNvGrpSpPr/>
          <p:nvPr/>
        </p:nvGrpSpPr>
        <p:grpSpPr>
          <a:xfrm>
            <a:off x="6675388" y="1185154"/>
            <a:ext cx="2016224" cy="4487692"/>
            <a:chOff x="6675388" y="816854"/>
            <a:chExt cx="2016224" cy="4487692"/>
          </a:xfrm>
        </p:grpSpPr>
        <p:sp>
          <p:nvSpPr>
            <p:cNvPr id="7" name="Rectangle 5"/>
            <p:cNvSpPr/>
            <p:nvPr/>
          </p:nvSpPr>
          <p:spPr>
            <a:xfrm>
              <a:off x="6675388" y="1920170"/>
              <a:ext cx="972108" cy="8836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3052" y="816854"/>
              <a:ext cx="980448" cy="98896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750109" y="1320909"/>
              <a:ext cx="941503" cy="94387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744198" y="2332679"/>
              <a:ext cx="947414" cy="91762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11608" y="2957951"/>
              <a:ext cx="935888" cy="98551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744197" y="3317991"/>
              <a:ext cx="932156" cy="92803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711608" y="4038072"/>
              <a:ext cx="935887" cy="103777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738246" y="4326103"/>
              <a:ext cx="938107" cy="97844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750109" y="749445"/>
            <a:ext cx="941503" cy="86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2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1753" y="3686180"/>
            <a:ext cx="2631848" cy="17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tsn.tno.nl\Data\Users\broekawjcvd\Home\Desktops\IMG_39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280"/>
          <a:stretch/>
        </p:blipFill>
        <p:spPr bwMode="auto">
          <a:xfrm>
            <a:off x="4260968" y="1532591"/>
            <a:ext cx="2661164" cy="16909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G 279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1753" y="1532591"/>
            <a:ext cx="2631847" cy="1690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60968" y="3673117"/>
            <a:ext cx="2661162" cy="17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0"/>
          </p:nvPr>
        </p:nvSpPr>
        <p:spPr>
          <a:xfrm>
            <a:off x="685801" y="1210491"/>
            <a:ext cx="7772400" cy="4114800"/>
          </a:xfrm>
        </p:spPr>
        <p:txBody>
          <a:bodyPr/>
          <a:lstStyle/>
          <a:p>
            <a:pPr marL="0" indent="0">
              <a:lnSpc>
                <a:spcPct val="134000"/>
              </a:lnSpc>
              <a:buNone/>
            </a:pPr>
            <a:endParaRPr lang="en-GB" dirty="0" smtClean="0"/>
          </a:p>
          <a:p>
            <a:pPr marL="0" indent="0">
              <a:lnSpc>
                <a:spcPct val="134000"/>
              </a:lnSpc>
              <a:buNone/>
            </a:pPr>
            <a:endParaRPr lang="en-GB" dirty="0"/>
          </a:p>
          <a:p>
            <a:pPr marL="0" indent="0">
              <a:lnSpc>
                <a:spcPct val="134000"/>
              </a:lnSpc>
              <a:buNone/>
            </a:pPr>
            <a:endParaRPr lang="en-GB" dirty="0" smtClean="0"/>
          </a:p>
          <a:p>
            <a:pPr marL="0" indent="0">
              <a:lnSpc>
                <a:spcPct val="134000"/>
              </a:lnSpc>
              <a:buNone/>
            </a:pPr>
            <a:r>
              <a:rPr lang="en-GB" dirty="0" smtClean="0">
                <a:solidFill>
                  <a:schemeClr val="bg1"/>
                </a:solidFill>
              </a:rPr>
              <a:t>		                           </a:t>
            </a:r>
            <a:r>
              <a:rPr lang="en-GB" dirty="0" err="1" smtClean="0">
                <a:solidFill>
                  <a:schemeClr val="bg1"/>
                </a:solidFill>
              </a:rPr>
              <a:t>Architectuur</a:t>
            </a:r>
            <a:r>
              <a:rPr lang="en-GB" dirty="0" smtClean="0">
                <a:solidFill>
                  <a:schemeClr val="bg1"/>
                </a:solidFill>
              </a:rPr>
              <a:t> &amp; </a:t>
            </a:r>
            <a:br>
              <a:rPr lang="en-GB" dirty="0" smtClean="0">
                <a:solidFill>
                  <a:schemeClr val="bg1"/>
                </a:solidFill>
              </a:rPr>
            </a:br>
            <a:r>
              <a:rPr lang="en-GB" dirty="0" smtClean="0">
                <a:solidFill>
                  <a:schemeClr val="bg1"/>
                </a:solidFill>
              </a:rPr>
              <a:t> </a:t>
            </a:r>
            <a:r>
              <a:rPr lang="en-GB" dirty="0" err="1" smtClean="0">
                <a:solidFill>
                  <a:schemeClr val="bg1"/>
                </a:solidFill>
              </a:rPr>
              <a:t>Juridische</a:t>
            </a:r>
            <a:r>
              <a:rPr lang="en-GB" dirty="0" smtClean="0">
                <a:solidFill>
                  <a:schemeClr val="bg1"/>
                </a:solidFill>
              </a:rPr>
              <a:t> </a:t>
            </a:r>
            <a:r>
              <a:rPr lang="en-GB" dirty="0" err="1" smtClean="0">
                <a:solidFill>
                  <a:schemeClr val="bg1"/>
                </a:solidFill>
              </a:rPr>
              <a:t>Aspecten</a:t>
            </a:r>
            <a:r>
              <a:rPr lang="en-GB" dirty="0" smtClean="0">
                <a:solidFill>
                  <a:schemeClr val="bg1"/>
                </a:solidFill>
              </a:rPr>
              <a:t>                       </a:t>
            </a:r>
            <a:r>
              <a:rPr lang="en-GB" dirty="0" err="1" smtClean="0">
                <a:solidFill>
                  <a:schemeClr val="bg1"/>
                </a:solidFill>
              </a:rPr>
              <a:t>Interoperabiliteit</a:t>
            </a:r>
            <a:endParaRPr lang="en-GB" dirty="0" smtClean="0">
              <a:solidFill>
                <a:schemeClr val="bg1"/>
              </a:solidFill>
            </a:endParaRPr>
          </a:p>
          <a:p>
            <a:pPr marL="0" indent="0">
              <a:lnSpc>
                <a:spcPct val="134000"/>
              </a:lnSpc>
              <a:buNone/>
            </a:pPr>
            <a:endParaRPr lang="en-GB" dirty="0">
              <a:solidFill>
                <a:schemeClr val="bg1"/>
              </a:solidFill>
            </a:endParaRPr>
          </a:p>
          <a:p>
            <a:pPr marL="0" indent="0">
              <a:lnSpc>
                <a:spcPct val="134000"/>
              </a:lnSpc>
              <a:buNone/>
            </a:pPr>
            <a:endParaRPr lang="en-GB" dirty="0" smtClean="0">
              <a:solidFill>
                <a:schemeClr val="bg1"/>
              </a:solidFill>
            </a:endParaRPr>
          </a:p>
          <a:p>
            <a:pPr marL="0" indent="0">
              <a:lnSpc>
                <a:spcPct val="134000"/>
              </a:lnSpc>
              <a:buNone/>
            </a:pPr>
            <a:endParaRPr lang="en-GB" dirty="0">
              <a:solidFill>
                <a:schemeClr val="bg1"/>
              </a:solidFill>
            </a:endParaRPr>
          </a:p>
          <a:p>
            <a:pPr marL="0" indent="0">
              <a:lnSpc>
                <a:spcPct val="134000"/>
              </a:lnSpc>
              <a:buNone/>
            </a:pPr>
            <a:endParaRPr lang="en-GB" dirty="0" smtClean="0">
              <a:solidFill>
                <a:schemeClr val="bg1"/>
              </a:solidFill>
            </a:endParaRPr>
          </a:p>
          <a:p>
            <a:pPr marL="0" indent="0">
              <a:lnSpc>
                <a:spcPct val="134000"/>
              </a:lnSpc>
              <a:buNone/>
            </a:pPr>
            <a:endParaRPr lang="en-GB" dirty="0" smtClean="0">
              <a:solidFill>
                <a:schemeClr val="bg1"/>
              </a:solidFill>
            </a:endParaRPr>
          </a:p>
          <a:p>
            <a:pPr marL="0" indent="0">
              <a:lnSpc>
                <a:spcPct val="134000"/>
              </a:lnSpc>
              <a:buNone/>
            </a:pPr>
            <a:r>
              <a:rPr lang="en-GB" dirty="0" err="1" smtClean="0">
                <a:solidFill>
                  <a:schemeClr val="bg1"/>
                </a:solidFill>
              </a:rPr>
              <a:t>Gedrag</a:t>
            </a:r>
            <a:r>
              <a:rPr lang="en-GB" dirty="0" smtClean="0">
                <a:solidFill>
                  <a:schemeClr val="bg1"/>
                </a:solidFill>
              </a:rPr>
              <a:t>                   		Security</a:t>
            </a:r>
            <a:endParaRPr lang="en-GB" dirty="0">
              <a:solidFill>
                <a:schemeClr val="bg1"/>
              </a:solidFill>
            </a:endParaRPr>
          </a:p>
        </p:txBody>
      </p:sp>
      <p:sp>
        <p:nvSpPr>
          <p:cNvPr id="4" name="Title 3"/>
          <p:cNvSpPr>
            <a:spLocks noGrp="1"/>
          </p:cNvSpPr>
          <p:nvPr>
            <p:ph type="title"/>
          </p:nvPr>
        </p:nvSpPr>
        <p:spPr/>
        <p:txBody>
          <a:bodyPr/>
          <a:lstStyle/>
          <a:p>
            <a:r>
              <a:rPr lang="en-GB" dirty="0" err="1" smtClean="0"/>
              <a:t>Niet</a:t>
            </a:r>
            <a:r>
              <a:rPr lang="en-GB" dirty="0" smtClean="0"/>
              <a:t> </a:t>
            </a:r>
            <a:r>
              <a:rPr lang="en-GB" dirty="0" err="1" smtClean="0"/>
              <a:t>praten</a:t>
            </a:r>
            <a:r>
              <a:rPr lang="en-GB" dirty="0" smtClean="0"/>
              <a:t>, maar </a:t>
            </a:r>
            <a:r>
              <a:rPr lang="en-GB" dirty="0" err="1" smtClean="0"/>
              <a:t>doen</a:t>
            </a:r>
            <a:r>
              <a:rPr lang="en-GB" dirty="0" smtClean="0"/>
              <a:t>!</a:t>
            </a:r>
            <a:endParaRPr lang="en-GB" dirty="0"/>
          </a:p>
        </p:txBody>
      </p:sp>
    </p:spTree>
    <p:extLst>
      <p:ext uri="{BB962C8B-B14F-4D97-AF65-F5344CB8AC3E}">
        <p14:creationId xmlns:p14="http://schemas.microsoft.com/office/powerpoint/2010/main" val="2644632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www.ditcm.eu/its-round-tables</a:t>
            </a:r>
            <a:endParaRPr lang="en-GB" dirty="0"/>
          </a:p>
        </p:txBody>
      </p:sp>
      <p:sp>
        <p:nvSpPr>
          <p:cNvPr id="5" name="Text Placeholder 4"/>
          <p:cNvSpPr>
            <a:spLocks noGrp="1"/>
          </p:cNvSpPr>
          <p:nvPr>
            <p:ph type="body" sz="quarter" idx="10"/>
          </p:nvPr>
        </p:nvSpPr>
        <p:spPr/>
        <p:txBody>
          <a:bodyPr/>
          <a:lstStyle/>
          <a:p>
            <a:pPr marL="0" indent="0">
              <a:lnSpc>
                <a:spcPct val="134000"/>
              </a:lnSpc>
              <a:buNone/>
            </a:pPr>
            <a:r>
              <a:rPr lang="nl-NL" dirty="0"/>
              <a:t>Concrete resultaten en informatie</a:t>
            </a:r>
            <a:br>
              <a:rPr lang="nl-NL" dirty="0"/>
            </a:br>
            <a:r>
              <a:rPr lang="nl-NL" dirty="0"/>
              <a:t>Centrale plek, open beschikbaar resultaten en info</a:t>
            </a:r>
            <a:endParaRPr lang="en-GB" dirty="0"/>
          </a:p>
        </p:txBody>
      </p:sp>
    </p:spTree>
    <p:extLst>
      <p:ext uri="{BB962C8B-B14F-4D97-AF65-F5344CB8AC3E}">
        <p14:creationId xmlns:p14="http://schemas.microsoft.com/office/powerpoint/2010/main" val="208393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Speerpunten</a:t>
            </a:r>
            <a:r>
              <a:rPr lang="en-GB" dirty="0" smtClean="0"/>
              <a:t> 2016</a:t>
            </a:r>
            <a:endParaRPr lang="en-GB" dirty="0"/>
          </a:p>
        </p:txBody>
      </p:sp>
      <p:sp>
        <p:nvSpPr>
          <p:cNvPr id="5" name="Text Placeholder 4"/>
          <p:cNvSpPr>
            <a:spLocks noGrp="1"/>
          </p:cNvSpPr>
          <p:nvPr>
            <p:ph type="body" sz="quarter" idx="10"/>
          </p:nvPr>
        </p:nvSpPr>
        <p:spPr/>
        <p:txBody>
          <a:bodyPr/>
          <a:lstStyle/>
          <a:p>
            <a:pPr>
              <a:lnSpc>
                <a:spcPct val="134000"/>
              </a:lnSpc>
            </a:pPr>
            <a:r>
              <a:rPr lang="en-GB" dirty="0"/>
              <a:t>Nog </a:t>
            </a:r>
            <a:r>
              <a:rPr lang="en-GB" dirty="0" err="1"/>
              <a:t>betere</a:t>
            </a:r>
            <a:r>
              <a:rPr lang="en-GB" dirty="0"/>
              <a:t> </a:t>
            </a:r>
            <a:r>
              <a:rPr lang="en-GB" dirty="0" err="1"/>
              <a:t>aansluiting</a:t>
            </a:r>
            <a:r>
              <a:rPr lang="en-GB" dirty="0"/>
              <a:t> </a:t>
            </a:r>
            <a:r>
              <a:rPr lang="en-GB" dirty="0" err="1"/>
              <a:t>bij</a:t>
            </a:r>
            <a:r>
              <a:rPr lang="en-GB" dirty="0"/>
              <a:t> </a:t>
            </a:r>
            <a:r>
              <a:rPr lang="en-GB" dirty="0" err="1"/>
              <a:t>internationale</a:t>
            </a:r>
            <a:r>
              <a:rPr lang="en-GB" dirty="0"/>
              <a:t> </a:t>
            </a:r>
            <a:r>
              <a:rPr lang="en-GB" dirty="0" err="1" smtClean="0"/>
              <a:t>werkgroepen</a:t>
            </a:r>
            <a:r>
              <a:rPr lang="en-GB" dirty="0" smtClean="0"/>
              <a:t>.</a:t>
            </a:r>
            <a:endParaRPr lang="en-GB" dirty="0"/>
          </a:p>
          <a:p>
            <a:pPr>
              <a:lnSpc>
                <a:spcPct val="134000"/>
              </a:lnSpc>
            </a:pPr>
            <a:r>
              <a:rPr lang="en-GB" dirty="0"/>
              <a:t>Van ‘bottom up’ </a:t>
            </a:r>
            <a:r>
              <a:rPr lang="en-GB" dirty="0" err="1"/>
              <a:t>naar</a:t>
            </a:r>
            <a:r>
              <a:rPr lang="en-GB" dirty="0"/>
              <a:t> ‘top down’. </a:t>
            </a:r>
            <a:r>
              <a:rPr lang="en-GB" dirty="0" err="1"/>
              <a:t>Vrijblijvendheid</a:t>
            </a:r>
            <a:r>
              <a:rPr lang="en-GB" dirty="0"/>
              <a:t> </a:t>
            </a:r>
            <a:r>
              <a:rPr lang="en-GB" dirty="0" err="1"/>
              <a:t>eraf</a:t>
            </a:r>
            <a:r>
              <a:rPr lang="en-GB" dirty="0"/>
              <a:t>. </a:t>
            </a:r>
          </a:p>
          <a:p>
            <a:pPr>
              <a:lnSpc>
                <a:spcPct val="134000"/>
              </a:lnSpc>
            </a:pPr>
            <a:r>
              <a:rPr lang="en-GB" dirty="0" err="1"/>
              <a:t>Praktische</a:t>
            </a:r>
            <a:r>
              <a:rPr lang="en-GB" dirty="0"/>
              <a:t> </a:t>
            </a:r>
            <a:r>
              <a:rPr lang="en-GB" dirty="0" err="1"/>
              <a:t>inzet</a:t>
            </a:r>
            <a:r>
              <a:rPr lang="en-GB" dirty="0"/>
              <a:t> van </a:t>
            </a:r>
            <a:r>
              <a:rPr lang="en-GB" dirty="0" err="1"/>
              <a:t>randvoorwaardelijke</a:t>
            </a:r>
            <a:r>
              <a:rPr lang="en-GB" dirty="0"/>
              <a:t> </a:t>
            </a:r>
            <a:r>
              <a:rPr lang="en-GB" dirty="0" err="1"/>
              <a:t>resultaten</a:t>
            </a:r>
            <a:r>
              <a:rPr lang="en-GB" dirty="0"/>
              <a:t> in concrete </a:t>
            </a:r>
            <a:r>
              <a:rPr lang="en-GB" dirty="0" err="1"/>
              <a:t>projecten</a:t>
            </a:r>
            <a:r>
              <a:rPr lang="en-GB" dirty="0"/>
              <a:t> </a:t>
            </a:r>
            <a:r>
              <a:rPr lang="en-GB" dirty="0" err="1"/>
              <a:t>zoals</a:t>
            </a:r>
            <a:r>
              <a:rPr lang="en-GB" dirty="0"/>
              <a:t>: </a:t>
            </a:r>
            <a:r>
              <a:rPr lang="en-GB" dirty="0" err="1"/>
              <a:t>BBv</a:t>
            </a:r>
            <a:r>
              <a:rPr lang="en-GB" dirty="0"/>
              <a:t>, ITS Corridor, Brabant Corridor, Truck </a:t>
            </a:r>
            <a:r>
              <a:rPr lang="en-GB" dirty="0" smtClean="0"/>
              <a:t>platooning </a:t>
            </a:r>
            <a:r>
              <a:rPr lang="en-GB" dirty="0"/>
              <a:t>en I-game.</a:t>
            </a:r>
          </a:p>
          <a:p>
            <a:pPr>
              <a:lnSpc>
                <a:spcPct val="134000"/>
              </a:lnSpc>
            </a:pPr>
            <a:r>
              <a:rPr lang="en-GB" dirty="0" err="1"/>
              <a:t>Relevantie</a:t>
            </a:r>
            <a:r>
              <a:rPr lang="en-GB" dirty="0"/>
              <a:t> nog </a:t>
            </a:r>
            <a:r>
              <a:rPr lang="en-GB" dirty="0" err="1"/>
              <a:t>verder</a:t>
            </a:r>
            <a:r>
              <a:rPr lang="en-GB" dirty="0"/>
              <a:t> </a:t>
            </a:r>
            <a:r>
              <a:rPr lang="en-GB" dirty="0" err="1"/>
              <a:t>verhogen</a:t>
            </a:r>
            <a:r>
              <a:rPr lang="en-GB" dirty="0"/>
              <a:t>, </a:t>
            </a:r>
            <a:r>
              <a:rPr lang="en-GB" dirty="0" err="1"/>
              <a:t>meer</a:t>
            </a:r>
            <a:r>
              <a:rPr lang="en-GB" dirty="0"/>
              <a:t> </a:t>
            </a:r>
            <a:r>
              <a:rPr lang="en-GB" dirty="0" err="1"/>
              <a:t>industriepartijen</a:t>
            </a:r>
            <a:r>
              <a:rPr lang="en-GB" dirty="0"/>
              <a:t> </a:t>
            </a:r>
            <a:r>
              <a:rPr lang="en-GB" dirty="0" err="1"/>
              <a:t>aan</a:t>
            </a:r>
            <a:r>
              <a:rPr lang="en-GB" dirty="0"/>
              <a:t> </a:t>
            </a:r>
            <a:r>
              <a:rPr lang="en-GB" dirty="0" err="1" smtClean="0"/>
              <a:t>tafel</a:t>
            </a:r>
            <a:r>
              <a:rPr lang="en-GB" dirty="0" smtClean="0"/>
              <a:t>.</a:t>
            </a:r>
            <a:endParaRPr lang="en-GB" dirty="0"/>
          </a:p>
          <a:p>
            <a:pPr>
              <a:lnSpc>
                <a:spcPct val="134000"/>
              </a:lnSpc>
            </a:pPr>
            <a:r>
              <a:rPr lang="en-GB" dirty="0" err="1"/>
              <a:t>Verdere</a:t>
            </a:r>
            <a:r>
              <a:rPr lang="en-GB" dirty="0"/>
              <a:t> </a:t>
            </a:r>
            <a:r>
              <a:rPr lang="en-GB" dirty="0" err="1"/>
              <a:t>professionalisering</a:t>
            </a:r>
            <a:r>
              <a:rPr lang="en-GB" dirty="0"/>
              <a:t> impact analyse van de </a:t>
            </a:r>
            <a:r>
              <a:rPr lang="en-GB" dirty="0" err="1" smtClean="0"/>
              <a:t>tafels</a:t>
            </a:r>
            <a:r>
              <a:rPr lang="en-GB" dirty="0" smtClean="0"/>
              <a:t>.</a:t>
            </a:r>
            <a:endParaRPr lang="en-GB" dirty="0"/>
          </a:p>
          <a:p>
            <a:pPr>
              <a:lnSpc>
                <a:spcPct val="134000"/>
              </a:lnSpc>
            </a:pPr>
            <a:r>
              <a:rPr lang="en-GB" dirty="0" err="1"/>
              <a:t>Verder</a:t>
            </a:r>
            <a:r>
              <a:rPr lang="en-GB" dirty="0"/>
              <a:t> </a:t>
            </a:r>
            <a:r>
              <a:rPr lang="en-GB" dirty="0" err="1"/>
              <a:t>inrichten</a:t>
            </a:r>
            <a:r>
              <a:rPr lang="en-GB" dirty="0"/>
              <a:t> van </a:t>
            </a:r>
            <a:r>
              <a:rPr lang="en-GB" dirty="0" err="1"/>
              <a:t>vraagbaak-functionaliteit</a:t>
            </a:r>
            <a:r>
              <a:rPr lang="en-GB" dirty="0"/>
              <a:t> en </a:t>
            </a:r>
            <a:r>
              <a:rPr lang="en-GB" dirty="0" err="1" smtClean="0"/>
              <a:t>informatieportaal</a:t>
            </a:r>
            <a:r>
              <a:rPr lang="en-GB" dirty="0" smtClean="0"/>
              <a:t>.</a:t>
            </a:r>
            <a:endParaRPr lang="en-GB" dirty="0"/>
          </a:p>
        </p:txBody>
      </p:sp>
    </p:spTree>
    <p:extLst>
      <p:ext uri="{BB962C8B-B14F-4D97-AF65-F5344CB8AC3E}">
        <p14:creationId xmlns:p14="http://schemas.microsoft.com/office/powerpoint/2010/main" val="234453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Holland_pioneers_500_Orange"/>
          <p:cNvPicPr>
            <a:picLocks noChangeAspect="1" noChangeArrowheads="1"/>
          </p:cNvPicPr>
          <p:nvPr/>
        </p:nvPicPr>
        <p:blipFill>
          <a:blip r:embed="rId3" cstate="print"/>
          <a:srcRect/>
          <a:stretch>
            <a:fillRect/>
          </a:stretch>
        </p:blipFill>
        <p:spPr bwMode="auto">
          <a:xfrm>
            <a:off x="4679950" y="5413375"/>
            <a:ext cx="4464050" cy="1444625"/>
          </a:xfrm>
          <a:prstGeom prst="rect">
            <a:avLst/>
          </a:prstGeom>
          <a:noFill/>
        </p:spPr>
      </p:pic>
      <p:sp>
        <p:nvSpPr>
          <p:cNvPr id="5" name="Title 4"/>
          <p:cNvSpPr>
            <a:spLocks noGrp="1"/>
          </p:cNvSpPr>
          <p:nvPr>
            <p:ph type="ctrTitle"/>
          </p:nvPr>
        </p:nvSpPr>
        <p:spPr>
          <a:xfrm>
            <a:off x="361950" y="1978025"/>
            <a:ext cx="8420100" cy="1631216"/>
          </a:xfrm>
        </p:spPr>
        <p:txBody>
          <a:bodyPr/>
          <a:lstStyle/>
          <a:p>
            <a:r>
              <a:rPr lang="en-GB" dirty="0" err="1" smtClean="0"/>
              <a:t>Landelijke</a:t>
            </a:r>
            <a:r>
              <a:rPr lang="en-GB" dirty="0" smtClean="0"/>
              <a:t> Ronde </a:t>
            </a:r>
            <a:r>
              <a:rPr lang="en-GB" dirty="0" err="1" smtClean="0"/>
              <a:t>Tafels</a:t>
            </a:r>
            <a:r>
              <a:rPr lang="en-GB" dirty="0" smtClean="0"/>
              <a:t> </a:t>
            </a:r>
            <a:r>
              <a:rPr lang="en-GB" dirty="0" err="1" smtClean="0"/>
              <a:t>voor</a:t>
            </a:r>
            <a:r>
              <a:rPr lang="en-GB" dirty="0" smtClean="0"/>
              <a:t> Smart Mobility</a:t>
            </a:r>
            <a:endParaRPr lang="en-GB" dirty="0"/>
          </a:p>
        </p:txBody>
      </p:sp>
      <p:sp>
        <p:nvSpPr>
          <p:cNvPr id="6" name="Subtitle 5"/>
          <p:cNvSpPr>
            <a:spLocks noGrp="1"/>
          </p:cNvSpPr>
          <p:nvPr>
            <p:ph type="subTitle" idx="1"/>
          </p:nvPr>
        </p:nvSpPr>
        <p:spPr>
          <a:xfrm>
            <a:off x="361950" y="5757863"/>
            <a:ext cx="4630738" cy="646331"/>
          </a:xfrm>
        </p:spPr>
        <p:txBody>
          <a:bodyPr/>
          <a:lstStyle/>
          <a:p>
            <a:r>
              <a:rPr lang="en-GB" dirty="0" err="1" smtClean="0"/>
              <a:t>Samen</a:t>
            </a:r>
            <a:r>
              <a:rPr lang="en-GB" dirty="0" smtClean="0"/>
              <a:t> </a:t>
            </a:r>
            <a:r>
              <a:rPr lang="en-GB" dirty="0" err="1" smtClean="0"/>
              <a:t>werken</a:t>
            </a:r>
            <a:r>
              <a:rPr lang="en-GB" dirty="0" smtClean="0"/>
              <a:t> </a:t>
            </a:r>
            <a:r>
              <a:rPr lang="en-GB" dirty="0" err="1" smtClean="0"/>
              <a:t>aan</a:t>
            </a:r>
            <a:r>
              <a:rPr lang="en-GB" dirty="0" smtClean="0"/>
              <a:t> </a:t>
            </a:r>
            <a:r>
              <a:rPr lang="en-GB" dirty="0" err="1" smtClean="0"/>
              <a:t>randvoorwaarden</a:t>
            </a:r>
            <a:r>
              <a:rPr lang="en-GB" dirty="0" smtClean="0"/>
              <a:t> </a:t>
            </a:r>
            <a:r>
              <a:rPr lang="en-GB" dirty="0" err="1" smtClean="0"/>
              <a:t>voor</a:t>
            </a:r>
            <a:r>
              <a:rPr lang="en-GB" dirty="0" smtClean="0"/>
              <a:t> </a:t>
            </a:r>
            <a:r>
              <a:rPr lang="en-GB" dirty="0" err="1" smtClean="0"/>
              <a:t>versnelling</a:t>
            </a:r>
            <a:r>
              <a:rPr lang="en-GB" dirty="0" smtClean="0"/>
              <a:t> en </a:t>
            </a:r>
            <a:r>
              <a:rPr lang="en-GB" dirty="0" err="1" smtClean="0"/>
              <a:t>opschalen</a:t>
            </a:r>
            <a:r>
              <a:rPr lang="en-GB" dirty="0" smtClean="0"/>
              <a:t> van </a:t>
            </a:r>
            <a:r>
              <a:rPr lang="en-GB" dirty="0" err="1" smtClean="0"/>
              <a:t>implementatie</a:t>
            </a:r>
            <a:endParaRPr lang="en-GB" dirty="0"/>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34545" y="3300790"/>
            <a:ext cx="2587098" cy="138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6"/>
          <p:cNvGrpSpPr/>
          <p:nvPr/>
        </p:nvGrpSpPr>
        <p:grpSpPr>
          <a:xfrm>
            <a:off x="3835400" y="241128"/>
            <a:ext cx="4972050" cy="501737"/>
            <a:chOff x="1752600" y="3148012"/>
            <a:chExt cx="5638800" cy="569020"/>
          </a:xfrm>
        </p:grpSpPr>
        <p:pic>
          <p:nvPicPr>
            <p:cNvPr id="9"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69962" y="3300929"/>
              <a:ext cx="1002238" cy="41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fbeelding 9"/>
            <p:cNvPicPr/>
            <p:nvPr/>
          </p:nvPicPr>
          <p:blipFill>
            <a:blip r:embed="rId6" cstate="print">
              <a:extLst>
                <a:ext uri="{28A0092B-C50C-407E-A947-70E740481C1C}">
                  <a14:useLocalDpi xmlns:a14="http://schemas.microsoft.com/office/drawing/2010/main" val="0"/>
                </a:ext>
              </a:extLst>
            </a:blip>
            <a:stretch>
              <a:fillRect/>
            </a:stretch>
          </p:blipFill>
          <p:spPr>
            <a:xfrm>
              <a:off x="3914140" y="3262312"/>
              <a:ext cx="1238250" cy="441325"/>
            </a:xfrm>
            <a:prstGeom prst="rect">
              <a:avLst/>
            </a:prstGeom>
          </p:spPr>
        </p:pic>
        <p:pic>
          <p:nvPicPr>
            <p:cNvPr id="11" name="Afbeelding 10"/>
            <p:cNvPicPr/>
            <p:nvPr/>
          </p:nvPicPr>
          <p:blipFill>
            <a:blip r:embed="rId7" cstate="print">
              <a:extLst>
                <a:ext uri="{28A0092B-C50C-407E-A947-70E740481C1C}">
                  <a14:useLocalDpi xmlns:a14="http://schemas.microsoft.com/office/drawing/2010/main" val="0"/>
                </a:ext>
              </a:extLst>
            </a:blip>
            <a:stretch>
              <a:fillRect/>
            </a:stretch>
          </p:blipFill>
          <p:spPr>
            <a:xfrm>
              <a:off x="6589395" y="3348037"/>
              <a:ext cx="802005" cy="352425"/>
            </a:xfrm>
            <a:prstGeom prst="rect">
              <a:avLst/>
            </a:prstGeom>
          </p:spPr>
        </p:pic>
        <p:pic>
          <p:nvPicPr>
            <p:cNvPr id="12" name="Afbeelding 11"/>
            <p:cNvPicPr/>
            <p:nvPr/>
          </p:nvPicPr>
          <p:blipFill>
            <a:blip r:embed="rId8" cstate="print">
              <a:extLst>
                <a:ext uri="{28A0092B-C50C-407E-A947-70E740481C1C}">
                  <a14:useLocalDpi xmlns:a14="http://schemas.microsoft.com/office/drawing/2010/main" val="0"/>
                </a:ext>
              </a:extLst>
            </a:blip>
            <a:stretch>
              <a:fillRect/>
            </a:stretch>
          </p:blipFill>
          <p:spPr>
            <a:xfrm>
              <a:off x="1752600" y="3405187"/>
              <a:ext cx="1171575" cy="165735"/>
            </a:xfrm>
            <a:prstGeom prst="rect">
              <a:avLst/>
            </a:prstGeom>
          </p:spPr>
        </p:pic>
        <p:pic>
          <p:nvPicPr>
            <p:cNvPr id="13" name="Picture 11"/>
            <p:cNvPicPr/>
            <p:nvPr/>
          </p:nvPicPr>
          <p:blipFill rotWithShape="1">
            <a:blip r:embed="rId9" cstate="print">
              <a:extLst>
                <a:ext uri="{28A0092B-C50C-407E-A947-70E740481C1C}">
                  <a14:useLocalDpi xmlns:a14="http://schemas.microsoft.com/office/drawing/2010/main" val="0"/>
                </a:ext>
              </a:extLst>
            </a:blip>
            <a:srcRect/>
            <a:stretch/>
          </p:blipFill>
          <p:spPr bwMode="auto">
            <a:xfrm>
              <a:off x="3070860" y="3148012"/>
              <a:ext cx="719455" cy="561975"/>
            </a:xfrm>
            <a:prstGeom prst="rect">
              <a:avLst/>
            </a:prstGeom>
            <a:ln>
              <a:noFill/>
            </a:ln>
            <a:extLst>
              <a:ext uri="{53640926-AAD7-44D8-BBD7-CCE9431645EC}">
                <a14:shadowObscured xmlns:a14="http://schemas.microsoft.com/office/drawing/2010/main"/>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Landelijke</a:t>
            </a:r>
            <a:r>
              <a:rPr lang="en-GB" dirty="0" smtClean="0"/>
              <a:t> Ronde </a:t>
            </a:r>
            <a:r>
              <a:rPr lang="en-GB" dirty="0" err="1" smtClean="0"/>
              <a:t>Tafels</a:t>
            </a:r>
            <a:r>
              <a:rPr lang="en-GB" dirty="0" smtClean="0"/>
              <a:t> Smart Mobility: </a:t>
            </a:r>
            <a:r>
              <a:rPr lang="en-GB" dirty="0" err="1" smtClean="0"/>
              <a:t>gezamenlijke</a:t>
            </a:r>
            <a:r>
              <a:rPr lang="en-GB" dirty="0" smtClean="0"/>
              <a:t> </a:t>
            </a:r>
            <a:r>
              <a:rPr lang="en-GB" dirty="0" err="1" smtClean="0"/>
              <a:t>inspanning</a:t>
            </a:r>
            <a:endParaRPr lang="en-GB" dirty="0"/>
          </a:p>
        </p:txBody>
      </p:sp>
      <p:sp>
        <p:nvSpPr>
          <p:cNvPr id="5" name="Text Placeholder 4"/>
          <p:cNvSpPr>
            <a:spLocks noGrp="1"/>
          </p:cNvSpPr>
          <p:nvPr>
            <p:ph type="body" sz="quarter" idx="10"/>
          </p:nvPr>
        </p:nvSpPr>
        <p:spPr/>
        <p:txBody>
          <a:bodyPr/>
          <a:lstStyle/>
          <a:p>
            <a:r>
              <a:rPr lang="en-US" dirty="0" err="1" smtClean="0"/>
              <a:t>Versnellen</a:t>
            </a:r>
            <a:r>
              <a:rPr lang="en-US" dirty="0" smtClean="0"/>
              <a:t> en </a:t>
            </a:r>
            <a:r>
              <a:rPr lang="en-US" dirty="0" err="1" smtClean="0"/>
              <a:t>opschalen</a:t>
            </a:r>
            <a:r>
              <a:rPr lang="en-US" dirty="0" smtClean="0"/>
              <a:t> </a:t>
            </a:r>
            <a:r>
              <a:rPr lang="en-US" dirty="0" err="1" smtClean="0"/>
              <a:t>implementatie</a:t>
            </a:r>
            <a:r>
              <a:rPr lang="en-US" dirty="0" smtClean="0"/>
              <a:t> van </a:t>
            </a:r>
            <a:r>
              <a:rPr lang="en-US" dirty="0" err="1" smtClean="0"/>
              <a:t>grootschalige</a:t>
            </a:r>
            <a:r>
              <a:rPr lang="en-US" dirty="0" smtClean="0"/>
              <a:t> </a:t>
            </a:r>
            <a:r>
              <a:rPr lang="en-US" dirty="0" err="1" smtClean="0"/>
              <a:t>slimme</a:t>
            </a:r>
            <a:r>
              <a:rPr lang="en-US" dirty="0" smtClean="0"/>
              <a:t> </a:t>
            </a:r>
            <a:r>
              <a:rPr lang="en-US" dirty="0" err="1" smtClean="0"/>
              <a:t>mobiliteit</a:t>
            </a:r>
            <a:r>
              <a:rPr lang="en-US" dirty="0" smtClean="0"/>
              <a:t>.</a:t>
            </a:r>
          </a:p>
          <a:p>
            <a:r>
              <a:rPr lang="en-US" dirty="0" err="1" smtClean="0"/>
              <a:t>Eén</a:t>
            </a:r>
            <a:r>
              <a:rPr lang="en-US" dirty="0" smtClean="0"/>
              <a:t> </a:t>
            </a:r>
            <a:r>
              <a:rPr lang="en-US" dirty="0" err="1" smtClean="0"/>
              <a:t>plek</a:t>
            </a:r>
            <a:r>
              <a:rPr lang="en-US" dirty="0" smtClean="0"/>
              <a:t> in NL </a:t>
            </a:r>
            <a:r>
              <a:rPr lang="en-US" dirty="0" err="1" smtClean="0"/>
              <a:t>waar</a:t>
            </a:r>
            <a:r>
              <a:rPr lang="en-US" dirty="0" smtClean="0"/>
              <a:t> de </a:t>
            </a:r>
            <a:r>
              <a:rPr lang="en-US" dirty="0" err="1" smtClean="0"/>
              <a:t>discussie</a:t>
            </a:r>
            <a:r>
              <a:rPr lang="en-US" dirty="0" smtClean="0"/>
              <a:t> </a:t>
            </a:r>
            <a:r>
              <a:rPr lang="en-US" dirty="0" err="1" smtClean="0"/>
              <a:t>plaats</a:t>
            </a:r>
            <a:r>
              <a:rPr lang="en-US" dirty="0" smtClean="0"/>
              <a:t> </a:t>
            </a:r>
            <a:r>
              <a:rPr lang="en-US" dirty="0" err="1" smtClean="0"/>
              <a:t>vindt</a:t>
            </a:r>
            <a:r>
              <a:rPr lang="en-US" dirty="0" smtClean="0"/>
              <a:t> en </a:t>
            </a:r>
            <a:r>
              <a:rPr lang="en-US" dirty="0" err="1" smtClean="0"/>
              <a:t>beslissingen</a:t>
            </a:r>
            <a:r>
              <a:rPr lang="en-US" dirty="0" smtClean="0"/>
              <a:t> </a:t>
            </a:r>
            <a:r>
              <a:rPr lang="en-US" dirty="0" err="1" smtClean="0"/>
              <a:t>worden</a:t>
            </a:r>
            <a:r>
              <a:rPr lang="en-US" dirty="0" smtClean="0"/>
              <a:t> </a:t>
            </a:r>
            <a:r>
              <a:rPr lang="en-US" dirty="0" err="1" smtClean="0"/>
              <a:t>genomen</a:t>
            </a:r>
            <a:r>
              <a:rPr lang="en-US" dirty="0" smtClean="0"/>
              <a:t>: </a:t>
            </a:r>
            <a:r>
              <a:rPr lang="en-US" dirty="0" err="1" smtClean="0"/>
              <a:t>tactisch</a:t>
            </a:r>
            <a:r>
              <a:rPr lang="en-US" dirty="0" smtClean="0"/>
              <a:t> </a:t>
            </a:r>
            <a:r>
              <a:rPr lang="en-US" dirty="0" err="1" smtClean="0"/>
              <a:t>bestuur</a:t>
            </a:r>
            <a:r>
              <a:rPr lang="en-US" dirty="0" smtClean="0"/>
              <a:t>, </a:t>
            </a:r>
            <a:r>
              <a:rPr lang="en-US" dirty="0" err="1" smtClean="0"/>
              <a:t>regiegroep</a:t>
            </a:r>
            <a:r>
              <a:rPr lang="en-US" dirty="0" smtClean="0"/>
              <a:t> SMITS en 5 </a:t>
            </a:r>
            <a:r>
              <a:rPr lang="en-US" dirty="0" err="1" smtClean="0"/>
              <a:t>nov</a:t>
            </a:r>
            <a:r>
              <a:rPr lang="en-US" dirty="0" smtClean="0"/>
              <a:t> </a:t>
            </a:r>
            <a:r>
              <a:rPr lang="en-US" dirty="0" err="1" smtClean="0"/>
              <a:t>groep</a:t>
            </a:r>
            <a:r>
              <a:rPr lang="en-US" dirty="0" smtClean="0"/>
              <a:t>.</a:t>
            </a:r>
          </a:p>
          <a:p>
            <a:r>
              <a:rPr lang="en-US" dirty="0" err="1" smtClean="0"/>
              <a:t>Onderwerpen</a:t>
            </a:r>
            <a:r>
              <a:rPr lang="en-US" dirty="0" smtClean="0"/>
              <a:t>:</a:t>
            </a:r>
            <a:endParaRPr lang="en-US" dirty="0"/>
          </a:p>
        </p:txBody>
      </p:sp>
      <p:pic>
        <p:nvPicPr>
          <p:cNvPr id="16" name="Afbeelding 15" descr="EFF.png"/>
          <p:cNvPicPr>
            <a:picLocks noChangeAspect="1"/>
          </p:cNvPicPr>
          <p:nvPr/>
        </p:nvPicPr>
        <p:blipFill>
          <a:blip r:embed="rId3" cstate="print"/>
          <a:stretch>
            <a:fillRect/>
          </a:stretch>
        </p:blipFill>
        <p:spPr>
          <a:xfrm>
            <a:off x="3643382" y="3956669"/>
            <a:ext cx="1164437" cy="1609483"/>
          </a:xfrm>
          <a:prstGeom prst="rect">
            <a:avLst/>
          </a:prstGeom>
        </p:spPr>
      </p:pic>
      <p:pic>
        <p:nvPicPr>
          <p:cNvPr id="17" name="Afbeelding 16" descr="HB.png"/>
          <p:cNvPicPr>
            <a:picLocks noChangeAspect="1"/>
          </p:cNvPicPr>
          <p:nvPr/>
        </p:nvPicPr>
        <p:blipFill>
          <a:blip r:embed="rId4" cstate="print"/>
          <a:stretch>
            <a:fillRect/>
          </a:stretch>
        </p:blipFill>
        <p:spPr>
          <a:xfrm>
            <a:off x="4942914" y="3956669"/>
            <a:ext cx="1164437" cy="1609483"/>
          </a:xfrm>
          <a:prstGeom prst="rect">
            <a:avLst/>
          </a:prstGeom>
        </p:spPr>
      </p:pic>
      <p:pic>
        <p:nvPicPr>
          <p:cNvPr id="18" name="Afbeelding 17" descr="LEG.png"/>
          <p:cNvPicPr>
            <a:picLocks noChangeAspect="1"/>
          </p:cNvPicPr>
          <p:nvPr/>
        </p:nvPicPr>
        <p:blipFill>
          <a:blip r:embed="rId5" cstate="print"/>
          <a:stretch>
            <a:fillRect/>
          </a:stretch>
        </p:blipFill>
        <p:spPr>
          <a:xfrm>
            <a:off x="6242447" y="3956669"/>
            <a:ext cx="1164437" cy="1609483"/>
          </a:xfrm>
          <a:prstGeom prst="rect">
            <a:avLst/>
          </a:prstGeom>
        </p:spPr>
      </p:pic>
      <p:pic>
        <p:nvPicPr>
          <p:cNvPr id="19" name="Afbeelding 18" descr="SEC.png"/>
          <p:cNvPicPr>
            <a:picLocks noChangeAspect="1"/>
          </p:cNvPicPr>
          <p:nvPr/>
        </p:nvPicPr>
        <p:blipFill>
          <a:blip r:embed="rId6" cstate="print"/>
          <a:stretch>
            <a:fillRect/>
          </a:stretch>
        </p:blipFill>
        <p:spPr>
          <a:xfrm>
            <a:off x="2342962" y="3956669"/>
            <a:ext cx="1164437" cy="1609483"/>
          </a:xfrm>
          <a:prstGeom prst="rect">
            <a:avLst/>
          </a:prstGeom>
        </p:spPr>
      </p:pic>
      <p:pic>
        <p:nvPicPr>
          <p:cNvPr id="26" name="Afbeelding 25" descr="ARCH-OPER_NL.png"/>
          <p:cNvPicPr>
            <a:picLocks noChangeAspect="1"/>
          </p:cNvPicPr>
          <p:nvPr/>
        </p:nvPicPr>
        <p:blipFill>
          <a:blip r:embed="rId7" cstate="print"/>
          <a:stretch>
            <a:fillRect/>
          </a:stretch>
        </p:blipFill>
        <p:spPr>
          <a:xfrm>
            <a:off x="1050638" y="3956669"/>
            <a:ext cx="1164437" cy="1609483"/>
          </a:xfrm>
          <a:prstGeom prst="rect">
            <a:avLst/>
          </a:prstGeom>
        </p:spPr>
      </p:pic>
    </p:spTree>
    <p:extLst>
      <p:ext uri="{BB962C8B-B14F-4D97-AF65-F5344CB8AC3E}">
        <p14:creationId xmlns:p14="http://schemas.microsoft.com/office/powerpoint/2010/main" val="268450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Doelstellingen</a:t>
            </a:r>
            <a:endParaRPr lang="en-GB" dirty="0"/>
          </a:p>
        </p:txBody>
      </p:sp>
      <p:sp>
        <p:nvSpPr>
          <p:cNvPr id="5" name="Text Placeholder 4"/>
          <p:cNvSpPr>
            <a:spLocks noGrp="1"/>
          </p:cNvSpPr>
          <p:nvPr>
            <p:ph type="body" sz="quarter" idx="10"/>
          </p:nvPr>
        </p:nvSpPr>
        <p:spPr/>
        <p:txBody>
          <a:bodyPr/>
          <a:lstStyle/>
          <a:p>
            <a:r>
              <a:rPr lang="nl-NL" dirty="0" smtClean="0"/>
              <a:t>Versnellen </a:t>
            </a:r>
            <a:r>
              <a:rPr lang="nl-NL" dirty="0"/>
              <a:t>opschaling, </a:t>
            </a:r>
            <a:r>
              <a:rPr lang="nl-NL" dirty="0" err="1"/>
              <a:t>valuecases</a:t>
            </a:r>
            <a:r>
              <a:rPr lang="nl-NL" dirty="0"/>
              <a:t> </a:t>
            </a:r>
            <a:r>
              <a:rPr lang="nl-NL" dirty="0" smtClean="0"/>
              <a:t>zichtbaar maken </a:t>
            </a:r>
            <a:r>
              <a:rPr lang="nl-NL" dirty="0"/>
              <a:t>(overheid) en businessmogelijkheden vergroten (bedrijven) </a:t>
            </a:r>
            <a:endParaRPr lang="nl-NL" dirty="0" smtClean="0"/>
          </a:p>
          <a:p>
            <a:r>
              <a:rPr lang="nl-NL" dirty="0" smtClean="0"/>
              <a:t>Internationale </a:t>
            </a:r>
            <a:r>
              <a:rPr lang="nl-NL" dirty="0"/>
              <a:t>impact</a:t>
            </a:r>
          </a:p>
          <a:p>
            <a:r>
              <a:rPr lang="nl-NL" dirty="0" smtClean="0"/>
              <a:t>Niet </a:t>
            </a:r>
            <a:r>
              <a:rPr lang="nl-NL" dirty="0"/>
              <a:t>praten maar doen, concrete bruikbare resultaten</a:t>
            </a:r>
          </a:p>
          <a:p>
            <a:endParaRPr lang="nl-NL" dirty="0" smtClean="0"/>
          </a:p>
        </p:txBody>
      </p:sp>
      <p:pic>
        <p:nvPicPr>
          <p:cNvPr id="29" name="Afbeelding 28" descr="EFF.png"/>
          <p:cNvPicPr>
            <a:picLocks noChangeAspect="1"/>
          </p:cNvPicPr>
          <p:nvPr/>
        </p:nvPicPr>
        <p:blipFill>
          <a:blip r:embed="rId3" cstate="print"/>
          <a:stretch>
            <a:fillRect/>
          </a:stretch>
        </p:blipFill>
        <p:spPr>
          <a:xfrm>
            <a:off x="3643382" y="3956669"/>
            <a:ext cx="1164437" cy="1609483"/>
          </a:xfrm>
          <a:prstGeom prst="rect">
            <a:avLst/>
          </a:prstGeom>
        </p:spPr>
      </p:pic>
      <p:pic>
        <p:nvPicPr>
          <p:cNvPr id="30" name="Afbeelding 29" descr="HB.png"/>
          <p:cNvPicPr>
            <a:picLocks noChangeAspect="1"/>
          </p:cNvPicPr>
          <p:nvPr/>
        </p:nvPicPr>
        <p:blipFill>
          <a:blip r:embed="rId4" cstate="print"/>
          <a:stretch>
            <a:fillRect/>
          </a:stretch>
        </p:blipFill>
        <p:spPr>
          <a:xfrm>
            <a:off x="4942914" y="3956669"/>
            <a:ext cx="1164437" cy="1609483"/>
          </a:xfrm>
          <a:prstGeom prst="rect">
            <a:avLst/>
          </a:prstGeom>
        </p:spPr>
      </p:pic>
      <p:pic>
        <p:nvPicPr>
          <p:cNvPr id="31" name="Afbeelding 30" descr="LEG.png"/>
          <p:cNvPicPr>
            <a:picLocks noChangeAspect="1"/>
          </p:cNvPicPr>
          <p:nvPr/>
        </p:nvPicPr>
        <p:blipFill>
          <a:blip r:embed="rId5" cstate="print"/>
          <a:stretch>
            <a:fillRect/>
          </a:stretch>
        </p:blipFill>
        <p:spPr>
          <a:xfrm>
            <a:off x="6242447" y="3956669"/>
            <a:ext cx="1164437" cy="1609483"/>
          </a:xfrm>
          <a:prstGeom prst="rect">
            <a:avLst/>
          </a:prstGeom>
        </p:spPr>
      </p:pic>
      <p:pic>
        <p:nvPicPr>
          <p:cNvPr id="32" name="Afbeelding 31" descr="SEC.png"/>
          <p:cNvPicPr>
            <a:picLocks noChangeAspect="1"/>
          </p:cNvPicPr>
          <p:nvPr/>
        </p:nvPicPr>
        <p:blipFill>
          <a:blip r:embed="rId6" cstate="print"/>
          <a:stretch>
            <a:fillRect/>
          </a:stretch>
        </p:blipFill>
        <p:spPr>
          <a:xfrm>
            <a:off x="2342962" y="3956669"/>
            <a:ext cx="1164437" cy="1609483"/>
          </a:xfrm>
          <a:prstGeom prst="rect">
            <a:avLst/>
          </a:prstGeom>
        </p:spPr>
      </p:pic>
      <p:pic>
        <p:nvPicPr>
          <p:cNvPr id="33" name="Afbeelding 32" descr="ARCH-OPER_NL.png"/>
          <p:cNvPicPr>
            <a:picLocks noChangeAspect="1"/>
          </p:cNvPicPr>
          <p:nvPr/>
        </p:nvPicPr>
        <p:blipFill>
          <a:blip r:embed="rId7" cstate="print"/>
          <a:stretch>
            <a:fillRect/>
          </a:stretch>
        </p:blipFill>
        <p:spPr>
          <a:xfrm>
            <a:off x="1050638" y="3956669"/>
            <a:ext cx="1164437" cy="1609483"/>
          </a:xfrm>
          <a:prstGeom prst="rect">
            <a:avLst/>
          </a:prstGeom>
        </p:spPr>
      </p:pic>
    </p:spTree>
    <p:extLst>
      <p:ext uri="{BB962C8B-B14F-4D97-AF65-F5344CB8AC3E}">
        <p14:creationId xmlns:p14="http://schemas.microsoft.com/office/powerpoint/2010/main" val="377980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685800" y="287704"/>
            <a:ext cx="7772400" cy="1057275"/>
          </a:xfrm>
        </p:spPr>
        <p:txBody>
          <a:bodyPr/>
          <a:lstStyle/>
          <a:p>
            <a:r>
              <a:rPr lang="en-GB" altLang="nl-NL" dirty="0" smtClean="0"/>
              <a:t>De </a:t>
            </a:r>
            <a:r>
              <a:rPr lang="en-GB" altLang="nl-NL" dirty="0" err="1" smtClean="0"/>
              <a:t>kans</a:t>
            </a:r>
            <a:r>
              <a:rPr lang="en-GB" altLang="nl-NL" dirty="0" smtClean="0"/>
              <a:t> </a:t>
            </a:r>
            <a:r>
              <a:rPr lang="en-GB" altLang="nl-NL" dirty="0" err="1" smtClean="0"/>
              <a:t>voor</a:t>
            </a:r>
            <a:r>
              <a:rPr lang="en-GB" altLang="nl-NL" dirty="0" smtClean="0"/>
              <a:t> </a:t>
            </a:r>
            <a:r>
              <a:rPr lang="en-GB" altLang="nl-NL" dirty="0" err="1" smtClean="0"/>
              <a:t>Slimme</a:t>
            </a:r>
            <a:r>
              <a:rPr lang="en-GB" altLang="nl-NL" dirty="0" smtClean="0"/>
              <a:t> </a:t>
            </a:r>
            <a:r>
              <a:rPr lang="en-GB" altLang="nl-NL" dirty="0" err="1" smtClean="0"/>
              <a:t>Mobiliteitsoplossingen</a:t>
            </a:r>
            <a:r>
              <a:rPr lang="en-GB" altLang="nl-NL" dirty="0" smtClean="0"/>
              <a:t/>
            </a:r>
            <a:br>
              <a:rPr lang="en-GB" altLang="nl-NL" dirty="0" smtClean="0"/>
            </a:br>
            <a:r>
              <a:rPr lang="en-GB" dirty="0">
                <a:solidFill>
                  <a:srgbClr val="717276"/>
                </a:solidFill>
              </a:rPr>
              <a:t>De Ronde </a:t>
            </a:r>
            <a:r>
              <a:rPr lang="en-GB" dirty="0" err="1">
                <a:solidFill>
                  <a:srgbClr val="717276"/>
                </a:solidFill>
              </a:rPr>
              <a:t>Tafels</a:t>
            </a:r>
            <a:r>
              <a:rPr lang="en-GB" dirty="0">
                <a:solidFill>
                  <a:srgbClr val="717276"/>
                </a:solidFill>
              </a:rPr>
              <a:t> Smart </a:t>
            </a:r>
            <a:r>
              <a:rPr lang="en-GB" dirty="0" smtClean="0">
                <a:solidFill>
                  <a:srgbClr val="717276"/>
                </a:solidFill>
              </a:rPr>
              <a:t>Mobility</a:t>
            </a:r>
            <a:endParaRPr lang="en-GB" altLang="nl-NL" dirty="0" smtClean="0"/>
          </a:p>
        </p:txBody>
      </p:sp>
      <p:grpSp>
        <p:nvGrpSpPr>
          <p:cNvPr id="64515" name="Group 11"/>
          <p:cNvGrpSpPr>
            <a:grpSpLocks/>
          </p:cNvGrpSpPr>
          <p:nvPr/>
        </p:nvGrpSpPr>
        <p:grpSpPr bwMode="auto">
          <a:xfrm>
            <a:off x="2819400" y="1484313"/>
            <a:ext cx="3303589" cy="3233737"/>
            <a:chOff x="5148064" y="1988840"/>
            <a:chExt cx="3995936" cy="4032145"/>
          </a:xfrm>
        </p:grpSpPr>
        <p:sp>
          <p:nvSpPr>
            <p:cNvPr id="13" name="Rectangle 12"/>
            <p:cNvSpPr/>
            <p:nvPr/>
          </p:nvSpPr>
          <p:spPr>
            <a:xfrm>
              <a:off x="5148064" y="1988840"/>
              <a:ext cx="3995936" cy="403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a:solidFill>
                  <a:srgbClr val="FFFFFF"/>
                </a:solidFill>
              </a:endParaRPr>
            </a:p>
          </p:txBody>
        </p:sp>
        <p:pic>
          <p:nvPicPr>
            <p:cNvPr id="6453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132856"/>
              <a:ext cx="330245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32" name="Title 1"/>
            <p:cNvSpPr txBox="1">
              <a:spLocks/>
            </p:cNvSpPr>
            <p:nvPr/>
          </p:nvSpPr>
          <p:spPr bwMode="auto">
            <a:xfrm>
              <a:off x="5165569" y="5539102"/>
              <a:ext cx="2017865" cy="4625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algn="ctr" eaLnBrk="1" fontAlgn="base" hangingPunct="1">
                <a:spcBef>
                  <a:spcPct val="0"/>
                </a:spcBef>
                <a:spcAft>
                  <a:spcPct val="0"/>
                </a:spcAft>
              </a:pPr>
              <a:r>
                <a:rPr lang="en-GB" altLang="nl-NL" i="1" dirty="0" err="1" smtClean="0">
                  <a:solidFill>
                    <a:srgbClr val="000000"/>
                  </a:solidFill>
                  <a:latin typeface="Arial" charset="0"/>
                </a:rPr>
                <a:t>Economie</a:t>
              </a:r>
              <a:endParaRPr lang="en-GB" altLang="nl-NL" i="1" dirty="0">
                <a:solidFill>
                  <a:srgbClr val="000000"/>
                </a:solidFill>
                <a:latin typeface="Arial" charset="0"/>
              </a:endParaRPr>
            </a:p>
          </p:txBody>
        </p:sp>
        <p:sp>
          <p:nvSpPr>
            <p:cNvPr id="16" name="Title 1"/>
            <p:cNvSpPr txBox="1">
              <a:spLocks/>
            </p:cNvSpPr>
            <p:nvPr/>
          </p:nvSpPr>
          <p:spPr bwMode="auto">
            <a:xfrm>
              <a:off x="7197066" y="5553074"/>
              <a:ext cx="1945752" cy="463192"/>
            </a:xfrm>
            <a:prstGeom prst="rect">
              <a:avLst/>
            </a:prstGeom>
            <a:solidFill>
              <a:schemeClr val="accent1"/>
            </a:solidFill>
            <a:ln w="9525">
              <a:noFill/>
              <a:miter lim="800000"/>
              <a:headEnd/>
              <a:tailEnd/>
            </a:ln>
          </p:spPr>
          <p:txBody>
            <a:bodyPr anchor="ctr"/>
            <a:lstStyle/>
            <a:p>
              <a:pPr algn="ctr" fontAlgn="base">
                <a:spcBef>
                  <a:spcPct val="0"/>
                </a:spcBef>
                <a:spcAft>
                  <a:spcPct val="0"/>
                </a:spcAft>
                <a:defRPr/>
              </a:pPr>
              <a:r>
                <a:rPr lang="en-GB" sz="2400" b="1" dirty="0" err="1" smtClean="0">
                  <a:solidFill>
                    <a:srgbClr val="000000"/>
                  </a:solidFill>
                </a:rPr>
                <a:t>Mobiliteit</a:t>
              </a:r>
              <a:endParaRPr lang="en-GB" sz="2400" b="1" dirty="0">
                <a:solidFill>
                  <a:srgbClr val="000000"/>
                </a:solidFill>
              </a:endParaRPr>
            </a:p>
          </p:txBody>
        </p:sp>
        <p:sp>
          <p:nvSpPr>
            <p:cNvPr id="17" name="Left-Right Arrow 16"/>
            <p:cNvSpPr/>
            <p:nvPr/>
          </p:nvSpPr>
          <p:spPr>
            <a:xfrm>
              <a:off x="6373151" y="5209409"/>
              <a:ext cx="1651372" cy="496843"/>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err="1" smtClean="0">
                  <a:solidFill>
                    <a:srgbClr val="FFFFFF"/>
                  </a:solidFill>
                </a:rPr>
                <a:t>Innovatie</a:t>
              </a:r>
              <a:endParaRPr lang="en-GB" sz="1100" b="1" dirty="0">
                <a:solidFill>
                  <a:srgbClr val="FFFFFF"/>
                </a:solidFill>
              </a:endParaRPr>
            </a:p>
          </p:txBody>
        </p:sp>
      </p:grpSp>
      <p:sp>
        <p:nvSpPr>
          <p:cNvPr id="64516" name="Content Placeholder 2"/>
          <p:cNvSpPr txBox="1">
            <a:spLocks/>
          </p:cNvSpPr>
          <p:nvPr/>
        </p:nvSpPr>
        <p:spPr bwMode="auto">
          <a:xfrm>
            <a:off x="562707" y="4809148"/>
            <a:ext cx="37396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120000"/>
              </a:lnSpc>
              <a:buChar char="•"/>
              <a:defRPr>
                <a:solidFill>
                  <a:schemeClr val="tx2"/>
                </a:solidFill>
                <a:latin typeface="Arial" charset="0"/>
                <a:ea typeface="MS PGothic" pitchFamily="34" charset="-128"/>
                <a:cs typeface="Arial" charset="0"/>
              </a:defRPr>
            </a:lvl1pPr>
            <a:lvl2pPr marL="647700" indent="-285750" eaLnBrk="0" hangingPunct="0">
              <a:lnSpc>
                <a:spcPct val="120000"/>
              </a:lnSpc>
              <a:buChar char="–"/>
              <a:defRPr>
                <a:solidFill>
                  <a:schemeClr val="tx2"/>
                </a:solidFill>
                <a:latin typeface="Arial" charset="0"/>
                <a:ea typeface="MS PGothic" pitchFamily="34" charset="-128"/>
                <a:cs typeface="Arial" charset="0"/>
              </a:defRPr>
            </a:lvl2pPr>
            <a:lvl3pPr marL="971550" indent="-228600" eaLnBrk="0" hangingPunct="0">
              <a:lnSpc>
                <a:spcPct val="120000"/>
              </a:lnSpc>
              <a:buChar char="•"/>
              <a:defRPr>
                <a:solidFill>
                  <a:schemeClr val="tx2"/>
                </a:solidFill>
                <a:latin typeface="Arial" charset="0"/>
                <a:ea typeface="MS PGothic" pitchFamily="34" charset="-128"/>
                <a:cs typeface="Arial" charset="0"/>
              </a:defRPr>
            </a:lvl3pPr>
            <a:lvl4pPr marL="1258888" indent="-228600" eaLnBrk="0" hangingPunct="0">
              <a:lnSpc>
                <a:spcPct val="120000"/>
              </a:lnSpc>
              <a:buChar char="–"/>
              <a:defRPr>
                <a:solidFill>
                  <a:schemeClr val="tx2"/>
                </a:solidFill>
                <a:latin typeface="Arial" charset="0"/>
                <a:ea typeface="MS PGothic" pitchFamily="34" charset="-128"/>
                <a:cs typeface="Arial" charset="0"/>
              </a:defRPr>
            </a:lvl4pPr>
            <a:lvl5pPr marL="2057400" indent="-228600" eaLnBrk="0" hangingPunct="0">
              <a:lnSpc>
                <a:spcPct val="120000"/>
              </a:lnSpc>
              <a:buFont typeface="Arial" charset="0"/>
              <a:buChar char="·"/>
              <a:defRPr>
                <a:solidFill>
                  <a:schemeClr val="tx2"/>
                </a:solidFill>
                <a:latin typeface="Arial" charset="0"/>
                <a:ea typeface="MS PGothic" pitchFamily="34" charset="-128"/>
                <a:cs typeface="Arial" charset="0"/>
              </a:defRPr>
            </a:lvl5pPr>
            <a:lvl6pPr marL="25146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6pPr>
            <a:lvl7pPr marL="29718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7pPr>
            <a:lvl8pPr marL="34290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8pPr>
            <a:lvl9pPr marL="38862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9pPr>
          </a:lstStyle>
          <a:p>
            <a:pPr lvl="1" eaLnBrk="1" fontAlgn="base" hangingPunct="1">
              <a:lnSpc>
                <a:spcPct val="100000"/>
              </a:lnSpc>
              <a:spcBef>
                <a:spcPct val="20000"/>
              </a:spcBef>
              <a:spcAft>
                <a:spcPct val="0"/>
              </a:spcAft>
              <a:buFontTx/>
              <a:buBlip>
                <a:blip r:embed="rId4"/>
              </a:buBlip>
            </a:pPr>
            <a:r>
              <a:rPr lang="en-GB" altLang="nl-NL" b="1" dirty="0" err="1" smtClean="0">
                <a:solidFill>
                  <a:srgbClr val="000000"/>
                </a:solidFill>
                <a:latin typeface="Calibri" pitchFamily="34" charset="0"/>
              </a:rPr>
              <a:t>Maak</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mobiliteit</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comfortabel</a:t>
            </a:r>
            <a:endParaRPr lang="en-GB" altLang="nl-NL" b="1" dirty="0" smtClean="0">
              <a:solidFill>
                <a:srgbClr val="000000"/>
              </a:solidFill>
              <a:latin typeface="Calibri" pitchFamily="34" charset="0"/>
            </a:endParaRPr>
          </a:p>
          <a:p>
            <a:pPr lvl="1" eaLnBrk="1" fontAlgn="base" hangingPunct="1">
              <a:lnSpc>
                <a:spcPct val="100000"/>
              </a:lnSpc>
              <a:spcBef>
                <a:spcPct val="20000"/>
              </a:spcBef>
              <a:spcAft>
                <a:spcPct val="0"/>
              </a:spcAft>
              <a:buFontTx/>
              <a:buBlip>
                <a:blip r:embed="rId4"/>
              </a:buBlip>
            </a:pPr>
            <a:r>
              <a:rPr lang="en-GB" altLang="nl-NL" b="1" dirty="0" err="1" smtClean="0">
                <a:solidFill>
                  <a:srgbClr val="000000"/>
                </a:solidFill>
                <a:latin typeface="Calibri" pitchFamily="34" charset="0"/>
              </a:rPr>
              <a:t>Economische</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waardeketen</a:t>
            </a:r>
            <a:endParaRPr lang="en-GB" altLang="nl-NL" b="1" dirty="0">
              <a:solidFill>
                <a:srgbClr val="000000"/>
              </a:solidFill>
            </a:endParaRPr>
          </a:p>
        </p:txBody>
      </p:sp>
      <p:sp>
        <p:nvSpPr>
          <p:cNvPr id="64517" name="Content Placeholder 2"/>
          <p:cNvSpPr txBox="1">
            <a:spLocks/>
          </p:cNvSpPr>
          <p:nvPr/>
        </p:nvSpPr>
        <p:spPr bwMode="auto">
          <a:xfrm>
            <a:off x="4211637" y="4797425"/>
            <a:ext cx="4264147" cy="10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120000"/>
              </a:lnSpc>
              <a:buChar char="•"/>
              <a:defRPr>
                <a:solidFill>
                  <a:schemeClr val="tx2"/>
                </a:solidFill>
                <a:latin typeface="Arial" charset="0"/>
                <a:ea typeface="MS PGothic" pitchFamily="34" charset="-128"/>
                <a:cs typeface="Arial" charset="0"/>
              </a:defRPr>
            </a:lvl1pPr>
            <a:lvl2pPr marL="647700" indent="-285750" eaLnBrk="0" hangingPunct="0">
              <a:lnSpc>
                <a:spcPct val="120000"/>
              </a:lnSpc>
              <a:buChar char="–"/>
              <a:defRPr>
                <a:solidFill>
                  <a:schemeClr val="tx2"/>
                </a:solidFill>
                <a:latin typeface="Arial" charset="0"/>
                <a:ea typeface="MS PGothic" pitchFamily="34" charset="-128"/>
                <a:cs typeface="Arial" charset="0"/>
              </a:defRPr>
            </a:lvl2pPr>
            <a:lvl3pPr marL="971550" indent="-228600" eaLnBrk="0" hangingPunct="0">
              <a:lnSpc>
                <a:spcPct val="120000"/>
              </a:lnSpc>
              <a:buChar char="•"/>
              <a:defRPr>
                <a:solidFill>
                  <a:schemeClr val="tx2"/>
                </a:solidFill>
                <a:latin typeface="Arial" charset="0"/>
                <a:ea typeface="MS PGothic" pitchFamily="34" charset="-128"/>
                <a:cs typeface="Arial" charset="0"/>
              </a:defRPr>
            </a:lvl3pPr>
            <a:lvl4pPr marL="1258888" indent="-228600" eaLnBrk="0" hangingPunct="0">
              <a:lnSpc>
                <a:spcPct val="120000"/>
              </a:lnSpc>
              <a:buChar char="–"/>
              <a:defRPr>
                <a:solidFill>
                  <a:schemeClr val="tx2"/>
                </a:solidFill>
                <a:latin typeface="Arial" charset="0"/>
                <a:ea typeface="MS PGothic" pitchFamily="34" charset="-128"/>
                <a:cs typeface="Arial" charset="0"/>
              </a:defRPr>
            </a:lvl4pPr>
            <a:lvl5pPr marL="2057400" indent="-228600" eaLnBrk="0" hangingPunct="0">
              <a:lnSpc>
                <a:spcPct val="120000"/>
              </a:lnSpc>
              <a:buFont typeface="Arial" charset="0"/>
              <a:buChar char="·"/>
              <a:defRPr>
                <a:solidFill>
                  <a:schemeClr val="tx2"/>
                </a:solidFill>
                <a:latin typeface="Arial" charset="0"/>
                <a:ea typeface="MS PGothic" pitchFamily="34" charset="-128"/>
                <a:cs typeface="Arial" charset="0"/>
              </a:defRPr>
            </a:lvl5pPr>
            <a:lvl6pPr marL="25146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6pPr>
            <a:lvl7pPr marL="29718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7pPr>
            <a:lvl8pPr marL="34290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8pPr>
            <a:lvl9pPr marL="3886200" indent="-228600" eaLnBrk="0" fontAlgn="base" hangingPunct="0">
              <a:lnSpc>
                <a:spcPct val="120000"/>
              </a:lnSpc>
              <a:spcBef>
                <a:spcPct val="0"/>
              </a:spcBef>
              <a:spcAft>
                <a:spcPct val="0"/>
              </a:spcAft>
              <a:buFont typeface="Arial" charset="0"/>
              <a:buChar char="·"/>
              <a:defRPr>
                <a:solidFill>
                  <a:schemeClr val="tx2"/>
                </a:solidFill>
                <a:latin typeface="Arial" charset="0"/>
                <a:ea typeface="MS PGothic" pitchFamily="34" charset="-128"/>
                <a:cs typeface="Arial" charset="0"/>
              </a:defRPr>
            </a:lvl9pPr>
          </a:lstStyle>
          <a:p>
            <a:pPr lvl="1" eaLnBrk="1" fontAlgn="base" hangingPunct="1">
              <a:lnSpc>
                <a:spcPct val="100000"/>
              </a:lnSpc>
              <a:spcBef>
                <a:spcPts val="400"/>
              </a:spcBef>
              <a:spcAft>
                <a:spcPct val="0"/>
              </a:spcAft>
              <a:buFontTx/>
              <a:buBlip>
                <a:blip r:embed="rId4"/>
              </a:buBlip>
            </a:pPr>
            <a:r>
              <a:rPr lang="en-GB" altLang="nl-NL" b="1" dirty="0" err="1" smtClean="0">
                <a:solidFill>
                  <a:srgbClr val="000000"/>
                </a:solidFill>
                <a:latin typeface="Calibri" pitchFamily="34" charset="0"/>
              </a:rPr>
              <a:t>Verbetering</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verkeersdoorstroming</a:t>
            </a:r>
            <a:endParaRPr lang="en-GB" altLang="nl-NL" b="1" dirty="0">
              <a:solidFill>
                <a:srgbClr val="000000"/>
              </a:solidFill>
              <a:latin typeface="Calibri" pitchFamily="34" charset="0"/>
            </a:endParaRPr>
          </a:p>
          <a:p>
            <a:pPr lvl="1" eaLnBrk="1" fontAlgn="base" hangingPunct="1">
              <a:lnSpc>
                <a:spcPct val="100000"/>
              </a:lnSpc>
              <a:spcBef>
                <a:spcPts val="400"/>
              </a:spcBef>
              <a:spcAft>
                <a:spcPct val="0"/>
              </a:spcAft>
              <a:buFontTx/>
              <a:buBlip>
                <a:blip r:embed="rId4"/>
              </a:buBlip>
            </a:pPr>
            <a:r>
              <a:rPr lang="en-GB" altLang="nl-NL" b="1" dirty="0" err="1" smtClean="0">
                <a:solidFill>
                  <a:srgbClr val="000000"/>
                </a:solidFill>
                <a:latin typeface="Calibri" pitchFamily="34" charset="0"/>
              </a:rPr>
              <a:t>Verhogen</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veiligheidsaspect</a:t>
            </a:r>
            <a:endParaRPr lang="en-GB" altLang="nl-NL" b="1" dirty="0">
              <a:solidFill>
                <a:srgbClr val="000000"/>
              </a:solidFill>
              <a:latin typeface="Calibri" pitchFamily="34" charset="0"/>
            </a:endParaRPr>
          </a:p>
          <a:p>
            <a:pPr lvl="1" eaLnBrk="1" fontAlgn="base" hangingPunct="1">
              <a:lnSpc>
                <a:spcPct val="100000"/>
              </a:lnSpc>
              <a:spcBef>
                <a:spcPts val="400"/>
              </a:spcBef>
              <a:spcAft>
                <a:spcPct val="0"/>
              </a:spcAft>
              <a:buFontTx/>
              <a:buBlip>
                <a:blip r:embed="rId4"/>
              </a:buBlip>
            </a:pPr>
            <a:r>
              <a:rPr lang="en-GB" altLang="nl-NL" b="1" dirty="0" err="1" smtClean="0">
                <a:solidFill>
                  <a:srgbClr val="000000"/>
                </a:solidFill>
                <a:latin typeface="Calibri" pitchFamily="34" charset="0"/>
              </a:rPr>
              <a:t>Terugdringen</a:t>
            </a:r>
            <a:r>
              <a:rPr lang="en-GB" altLang="nl-NL" b="1" dirty="0" smtClean="0">
                <a:solidFill>
                  <a:srgbClr val="000000"/>
                </a:solidFill>
                <a:latin typeface="Calibri" pitchFamily="34" charset="0"/>
              </a:rPr>
              <a:t> </a:t>
            </a:r>
            <a:r>
              <a:rPr lang="en-GB" altLang="nl-NL" b="1" dirty="0" err="1" smtClean="0">
                <a:solidFill>
                  <a:srgbClr val="000000"/>
                </a:solidFill>
                <a:latin typeface="Calibri" pitchFamily="34" charset="0"/>
              </a:rPr>
              <a:t>uitstoot</a:t>
            </a:r>
            <a:endParaRPr lang="en-GB" altLang="nl-NL" b="1" dirty="0">
              <a:solidFill>
                <a:srgbClr val="000000"/>
              </a:solidFill>
              <a:latin typeface="Calibri" pitchFamily="34" charset="0"/>
            </a:endParaRPr>
          </a:p>
          <a:p>
            <a:pPr lvl="1" eaLnBrk="1" fontAlgn="base" hangingPunct="1">
              <a:lnSpc>
                <a:spcPct val="100000"/>
              </a:lnSpc>
              <a:spcBef>
                <a:spcPts val="400"/>
              </a:spcBef>
              <a:spcAft>
                <a:spcPct val="0"/>
              </a:spcAft>
              <a:buFontTx/>
              <a:buBlip>
                <a:blip r:embed="rId4"/>
              </a:buBlip>
            </a:pPr>
            <a:endParaRPr lang="en-GB" altLang="nl-NL" b="1" dirty="0">
              <a:solidFill>
                <a:srgbClr val="000000"/>
              </a:solidFill>
            </a:endParaRPr>
          </a:p>
        </p:txBody>
      </p:sp>
      <p:grpSp>
        <p:nvGrpSpPr>
          <p:cNvPr id="64519" name="Group 31"/>
          <p:cNvGrpSpPr>
            <a:grpSpLocks/>
          </p:cNvGrpSpPr>
          <p:nvPr/>
        </p:nvGrpSpPr>
        <p:grpSpPr bwMode="auto">
          <a:xfrm>
            <a:off x="361949" y="1475374"/>
            <a:ext cx="9001737" cy="5382629"/>
            <a:chOff x="361950" y="1474775"/>
            <a:chExt cx="9001943" cy="5382606"/>
          </a:xfrm>
        </p:grpSpPr>
        <p:sp>
          <p:nvSpPr>
            <p:cNvPr id="64521" name="TextBox 21"/>
            <p:cNvSpPr txBox="1">
              <a:spLocks noChangeArrowheads="1"/>
            </p:cNvSpPr>
            <p:nvPr/>
          </p:nvSpPr>
          <p:spPr bwMode="auto">
            <a:xfrm>
              <a:off x="1011310" y="2154775"/>
              <a:ext cx="138983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Garanties</a:t>
              </a:r>
              <a:endParaRPr lang="en-GB" altLang="nl-NL" sz="2000" i="1" dirty="0">
                <a:solidFill>
                  <a:srgbClr val="717276"/>
                </a:solidFill>
              </a:endParaRPr>
            </a:p>
          </p:txBody>
        </p:sp>
        <p:sp>
          <p:nvSpPr>
            <p:cNvPr id="64522" name="TextBox 22"/>
            <p:cNvSpPr txBox="1">
              <a:spLocks noChangeArrowheads="1"/>
            </p:cNvSpPr>
            <p:nvPr/>
          </p:nvSpPr>
          <p:spPr bwMode="auto">
            <a:xfrm>
              <a:off x="5384500" y="1474775"/>
              <a:ext cx="3151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algn="r" eaLnBrk="1" fontAlgn="base" hangingPunct="1">
                <a:spcBef>
                  <a:spcPct val="0"/>
                </a:spcBef>
                <a:spcAft>
                  <a:spcPct val="0"/>
                </a:spcAft>
              </a:pPr>
              <a:r>
                <a:rPr lang="en-GB" altLang="nl-NL" sz="2000" i="1" dirty="0" err="1" smtClean="0">
                  <a:solidFill>
                    <a:srgbClr val="717276"/>
                  </a:solidFill>
                </a:rPr>
                <a:t>Referentiekader</a:t>
              </a:r>
              <a:endParaRPr lang="en-GB" altLang="nl-NL" sz="2000" i="1" dirty="0">
                <a:solidFill>
                  <a:srgbClr val="717276"/>
                </a:solidFill>
              </a:endParaRPr>
            </a:p>
          </p:txBody>
        </p:sp>
        <p:sp>
          <p:nvSpPr>
            <p:cNvPr id="64523" name="TextBox 23"/>
            <p:cNvSpPr txBox="1">
              <a:spLocks noChangeArrowheads="1"/>
            </p:cNvSpPr>
            <p:nvPr/>
          </p:nvSpPr>
          <p:spPr bwMode="auto">
            <a:xfrm>
              <a:off x="997763" y="1491251"/>
              <a:ext cx="153571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Raamwerk</a:t>
              </a:r>
              <a:endParaRPr lang="en-GB" altLang="nl-NL" sz="2000" i="1" dirty="0">
                <a:solidFill>
                  <a:srgbClr val="717276"/>
                </a:solidFill>
              </a:endParaRPr>
            </a:p>
          </p:txBody>
        </p:sp>
        <p:sp>
          <p:nvSpPr>
            <p:cNvPr id="64524" name="TextBox 24"/>
            <p:cNvSpPr txBox="1">
              <a:spLocks noChangeArrowheads="1"/>
            </p:cNvSpPr>
            <p:nvPr/>
          </p:nvSpPr>
          <p:spPr bwMode="auto">
            <a:xfrm>
              <a:off x="628191" y="3613360"/>
              <a:ext cx="2069523"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algn="r" eaLnBrk="1" fontAlgn="base" hangingPunct="1">
                <a:spcBef>
                  <a:spcPct val="0"/>
                </a:spcBef>
                <a:spcAft>
                  <a:spcPct val="0"/>
                </a:spcAft>
              </a:pPr>
              <a:r>
                <a:rPr lang="en-GB" altLang="nl-NL" sz="2000" i="1" dirty="0" err="1" smtClean="0">
                  <a:solidFill>
                    <a:srgbClr val="717276"/>
                  </a:solidFill>
                </a:rPr>
                <a:t>Niet</a:t>
              </a:r>
              <a:r>
                <a:rPr lang="en-GB" altLang="nl-NL" sz="2000" i="1" dirty="0" smtClean="0">
                  <a:solidFill>
                    <a:srgbClr val="717276"/>
                  </a:solidFill>
                </a:rPr>
                <a:t> </a:t>
              </a:r>
              <a:r>
                <a:rPr lang="en-GB" altLang="nl-NL" sz="2000" i="1" dirty="0" err="1" smtClean="0">
                  <a:solidFill>
                    <a:srgbClr val="717276"/>
                  </a:solidFill>
                </a:rPr>
                <a:t>nog</a:t>
              </a:r>
              <a:r>
                <a:rPr lang="en-GB" altLang="nl-NL" sz="2000" i="1" dirty="0" smtClean="0">
                  <a:solidFill>
                    <a:srgbClr val="717276"/>
                  </a:solidFill>
                </a:rPr>
                <a:t> </a:t>
              </a:r>
              <a:r>
                <a:rPr lang="en-GB" altLang="nl-NL" sz="2000" i="1" dirty="0" err="1" smtClean="0">
                  <a:solidFill>
                    <a:srgbClr val="717276"/>
                  </a:solidFill>
                </a:rPr>
                <a:t>eens</a:t>
              </a:r>
              <a:r>
                <a:rPr lang="en-GB" altLang="nl-NL" sz="2000" i="1" dirty="0" smtClean="0">
                  <a:solidFill>
                    <a:srgbClr val="717276"/>
                  </a:solidFill>
                </a:rPr>
                <a:t> </a:t>
              </a:r>
            </a:p>
            <a:p>
              <a:pPr algn="r" eaLnBrk="1" fontAlgn="base" hangingPunct="1">
                <a:spcBef>
                  <a:spcPct val="0"/>
                </a:spcBef>
                <a:spcAft>
                  <a:spcPct val="0"/>
                </a:spcAft>
              </a:pPr>
              <a:r>
                <a:rPr lang="en-GB" altLang="nl-NL" sz="2000" i="1" dirty="0" smtClean="0">
                  <a:solidFill>
                    <a:srgbClr val="717276"/>
                  </a:solidFill>
                </a:rPr>
                <a:t>het </a:t>
              </a:r>
              <a:r>
                <a:rPr lang="en-GB" altLang="nl-NL" sz="2000" i="1" dirty="0" err="1" smtClean="0">
                  <a:solidFill>
                    <a:srgbClr val="717276"/>
                  </a:solidFill>
                </a:rPr>
                <a:t>wiel</a:t>
              </a:r>
              <a:r>
                <a:rPr lang="en-GB" altLang="nl-NL" sz="2000" i="1" dirty="0" smtClean="0">
                  <a:solidFill>
                    <a:srgbClr val="717276"/>
                  </a:solidFill>
                </a:rPr>
                <a:t> </a:t>
              </a:r>
            </a:p>
            <a:p>
              <a:pPr algn="r" eaLnBrk="1" fontAlgn="base" hangingPunct="1">
                <a:spcBef>
                  <a:spcPct val="0"/>
                </a:spcBef>
                <a:spcAft>
                  <a:spcPct val="0"/>
                </a:spcAft>
              </a:pPr>
              <a:r>
                <a:rPr lang="en-GB" altLang="nl-NL" sz="2000" i="1" dirty="0" err="1" smtClean="0">
                  <a:solidFill>
                    <a:srgbClr val="717276"/>
                  </a:solidFill>
                </a:rPr>
                <a:t>uitvinden</a:t>
              </a:r>
              <a:endParaRPr lang="en-GB" altLang="nl-NL" sz="2000" i="1" dirty="0">
                <a:solidFill>
                  <a:srgbClr val="717276"/>
                </a:solidFill>
              </a:endParaRPr>
            </a:p>
          </p:txBody>
        </p:sp>
        <p:sp>
          <p:nvSpPr>
            <p:cNvPr id="64525" name="TextBox 25"/>
            <p:cNvSpPr txBox="1">
              <a:spLocks noChangeArrowheads="1"/>
            </p:cNvSpPr>
            <p:nvPr/>
          </p:nvSpPr>
          <p:spPr bwMode="auto">
            <a:xfrm>
              <a:off x="434951" y="2878846"/>
              <a:ext cx="221860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Schaalbaarheid</a:t>
              </a:r>
              <a:endParaRPr lang="en-GB" altLang="nl-NL" sz="2000" i="1" dirty="0">
                <a:solidFill>
                  <a:srgbClr val="717276"/>
                </a:solidFill>
              </a:endParaRPr>
            </a:p>
          </p:txBody>
        </p:sp>
        <p:sp>
          <p:nvSpPr>
            <p:cNvPr id="64526" name="TextBox 26"/>
            <p:cNvSpPr txBox="1">
              <a:spLocks noChangeArrowheads="1"/>
            </p:cNvSpPr>
            <p:nvPr/>
          </p:nvSpPr>
          <p:spPr bwMode="auto">
            <a:xfrm>
              <a:off x="6283059" y="2907237"/>
              <a:ext cx="137059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Openheid</a:t>
              </a:r>
              <a:endParaRPr lang="en-GB" altLang="nl-NL" sz="2000" i="1" dirty="0">
                <a:solidFill>
                  <a:srgbClr val="717276"/>
                </a:solidFill>
              </a:endParaRPr>
            </a:p>
          </p:txBody>
        </p:sp>
        <p:sp>
          <p:nvSpPr>
            <p:cNvPr id="64527" name="TextBox 27"/>
            <p:cNvSpPr txBox="1">
              <a:spLocks noChangeArrowheads="1"/>
            </p:cNvSpPr>
            <p:nvPr/>
          </p:nvSpPr>
          <p:spPr bwMode="auto">
            <a:xfrm>
              <a:off x="6258224" y="2170891"/>
              <a:ext cx="201662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Toekomstvast</a:t>
              </a:r>
              <a:endParaRPr lang="en-GB" altLang="nl-NL" sz="2000" i="1" dirty="0">
                <a:solidFill>
                  <a:srgbClr val="717276"/>
                </a:solidFill>
              </a:endParaRPr>
            </a:p>
          </p:txBody>
        </p:sp>
        <p:sp>
          <p:nvSpPr>
            <p:cNvPr id="64528" name="TextBox 28"/>
            <p:cNvSpPr txBox="1">
              <a:spLocks noChangeArrowheads="1"/>
            </p:cNvSpPr>
            <p:nvPr/>
          </p:nvSpPr>
          <p:spPr bwMode="auto">
            <a:xfrm>
              <a:off x="6193663" y="3503327"/>
              <a:ext cx="3170230"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Verdana" pitchFamily="34" charset="0"/>
                  <a:ea typeface="MS PGothic" pitchFamily="34" charset="-128"/>
                </a:defRPr>
              </a:lvl1pPr>
              <a:lvl2pPr marL="742950" indent="-285750" eaLnBrk="0" hangingPunct="0">
                <a:defRPr sz="2400" b="1">
                  <a:solidFill>
                    <a:schemeClr val="tx1"/>
                  </a:solidFill>
                  <a:latin typeface="Verdana" pitchFamily="34" charset="0"/>
                  <a:ea typeface="MS PGothic" pitchFamily="34" charset="-128"/>
                </a:defRPr>
              </a:lvl2pPr>
              <a:lvl3pPr marL="1143000" indent="-228600" eaLnBrk="0" hangingPunct="0">
                <a:defRPr sz="2400" b="1">
                  <a:solidFill>
                    <a:schemeClr val="tx1"/>
                  </a:solidFill>
                  <a:latin typeface="Verdana" pitchFamily="34" charset="0"/>
                  <a:ea typeface="MS PGothic" pitchFamily="34" charset="-128"/>
                </a:defRPr>
              </a:lvl3pPr>
              <a:lvl4pPr marL="1600200" indent="-228600" eaLnBrk="0" hangingPunct="0">
                <a:defRPr sz="2400" b="1">
                  <a:solidFill>
                    <a:schemeClr val="tx1"/>
                  </a:solidFill>
                  <a:latin typeface="Verdana" pitchFamily="34" charset="0"/>
                  <a:ea typeface="MS PGothic" pitchFamily="34" charset="-128"/>
                </a:defRPr>
              </a:lvl4pPr>
              <a:lvl5pPr marL="2057400" indent="-228600" eaLnBrk="0" hangingPunct="0">
                <a:defRPr sz="2400" b="1">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Verdana" pitchFamily="34" charset="0"/>
                  <a:ea typeface="MS PGothic" pitchFamily="34" charset="-128"/>
                </a:defRPr>
              </a:lvl9pPr>
            </a:lstStyle>
            <a:p>
              <a:pPr eaLnBrk="1" fontAlgn="base" hangingPunct="1">
                <a:spcBef>
                  <a:spcPct val="0"/>
                </a:spcBef>
                <a:spcAft>
                  <a:spcPct val="0"/>
                </a:spcAft>
              </a:pPr>
              <a:r>
                <a:rPr lang="en-GB" altLang="nl-NL" sz="2000" i="1" dirty="0" err="1" smtClean="0">
                  <a:solidFill>
                    <a:srgbClr val="717276"/>
                  </a:solidFill>
                </a:rPr>
                <a:t>Geen</a:t>
              </a:r>
              <a:r>
                <a:rPr lang="en-GB" altLang="nl-NL" sz="2000" i="1" dirty="0" smtClean="0">
                  <a:solidFill>
                    <a:srgbClr val="717276"/>
                  </a:solidFill>
                </a:rPr>
                <a:t> </a:t>
              </a:r>
              <a:r>
                <a:rPr lang="en-GB" altLang="nl-NL" sz="2000" i="1" dirty="0" err="1" smtClean="0">
                  <a:solidFill>
                    <a:srgbClr val="717276"/>
                  </a:solidFill>
                </a:rPr>
                <a:t>leverancier</a:t>
              </a:r>
              <a:r>
                <a:rPr lang="en-GB" altLang="nl-NL" sz="2000" i="1" dirty="0" smtClean="0">
                  <a:solidFill>
                    <a:srgbClr val="717276"/>
                  </a:solidFill>
                </a:rPr>
                <a:t> </a:t>
              </a:r>
              <a:r>
                <a:rPr lang="en-GB" altLang="nl-NL" sz="2000" i="1" dirty="0" err="1" smtClean="0">
                  <a:solidFill>
                    <a:srgbClr val="717276"/>
                  </a:solidFill>
                </a:rPr>
                <a:t>afhankelijkheid</a:t>
              </a:r>
              <a:endParaRPr lang="en-GB" altLang="nl-NL" sz="2000" i="1" dirty="0" smtClean="0">
                <a:solidFill>
                  <a:srgbClr val="717276"/>
                </a:solidFill>
              </a:endParaRPr>
            </a:p>
            <a:p>
              <a:pPr eaLnBrk="1" fontAlgn="base" hangingPunct="1">
                <a:spcBef>
                  <a:spcPct val="0"/>
                </a:spcBef>
                <a:spcAft>
                  <a:spcPct val="0"/>
                </a:spcAft>
              </a:pPr>
              <a:r>
                <a:rPr lang="en-GB" altLang="nl-NL" sz="2000" i="1" dirty="0" smtClean="0">
                  <a:solidFill>
                    <a:srgbClr val="717276"/>
                  </a:solidFill>
                </a:rPr>
                <a:t>(Vendor-Lock-in)</a:t>
              </a:r>
              <a:endParaRPr lang="en-GB" altLang="nl-NL" sz="2000" i="1" dirty="0">
                <a:solidFill>
                  <a:srgbClr val="717276"/>
                </a:solidFill>
              </a:endParaRPr>
            </a:p>
          </p:txBody>
        </p:sp>
        <p:sp>
          <p:nvSpPr>
            <p:cNvPr id="31" name="Subtitle 5"/>
            <p:cNvSpPr txBox="1">
              <a:spLocks/>
            </p:cNvSpPr>
            <p:nvPr/>
          </p:nvSpPr>
          <p:spPr>
            <a:xfrm>
              <a:off x="361950" y="6033472"/>
              <a:ext cx="6578263" cy="823909"/>
            </a:xfrm>
            <a:prstGeom prst="rect">
              <a:avLst/>
            </a:prstGeom>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66700" indent="-266700" algn="l" rtl="0" fontAlgn="base">
                <a:lnSpc>
                  <a:spcPct val="120000"/>
                </a:lnSpc>
                <a:spcBef>
                  <a:spcPct val="0"/>
                </a:spcBef>
                <a:spcAft>
                  <a:spcPct val="0"/>
                </a:spcAft>
                <a:buChar char="•"/>
                <a:defRPr>
                  <a:solidFill>
                    <a:schemeClr val="tx2"/>
                  </a:solidFill>
                  <a:latin typeface="+mn-lt"/>
                  <a:ea typeface="+mn-ea"/>
                  <a:cs typeface="+mn-cs"/>
                </a:defRPr>
              </a:lvl1pPr>
              <a:lvl2pPr marL="539750" indent="-271463" algn="l" rtl="0" fontAlgn="base">
                <a:lnSpc>
                  <a:spcPct val="120000"/>
                </a:lnSpc>
                <a:spcBef>
                  <a:spcPct val="0"/>
                </a:spcBef>
                <a:spcAft>
                  <a:spcPct val="0"/>
                </a:spcAft>
                <a:buChar char="–"/>
                <a:defRPr>
                  <a:solidFill>
                    <a:schemeClr val="tx2"/>
                  </a:solidFill>
                  <a:latin typeface="+mn-lt"/>
                  <a:ea typeface="+mn-ea"/>
                  <a:cs typeface="+mn-cs"/>
                </a:defRPr>
              </a:lvl2pPr>
              <a:lvl3pPr marL="806450" indent="-265113" algn="l" rtl="0" fontAlgn="base">
                <a:lnSpc>
                  <a:spcPct val="120000"/>
                </a:lnSpc>
                <a:spcBef>
                  <a:spcPct val="0"/>
                </a:spcBef>
                <a:spcAft>
                  <a:spcPct val="0"/>
                </a:spcAft>
                <a:buChar char="•"/>
                <a:defRPr>
                  <a:solidFill>
                    <a:schemeClr val="tx2"/>
                  </a:solidFill>
                  <a:latin typeface="+mn-lt"/>
                  <a:ea typeface="+mn-ea"/>
                  <a:cs typeface="+mn-cs"/>
                </a:defRPr>
              </a:lvl3pPr>
              <a:lvl4pPr marL="1073150" indent="-265113" algn="l" rtl="0" fontAlgn="base">
                <a:lnSpc>
                  <a:spcPct val="120000"/>
                </a:lnSpc>
                <a:spcBef>
                  <a:spcPct val="0"/>
                </a:spcBef>
                <a:spcAft>
                  <a:spcPct val="0"/>
                </a:spcAft>
                <a:buChar char="–"/>
                <a:defRPr>
                  <a:solidFill>
                    <a:schemeClr val="tx2"/>
                  </a:solidFill>
                  <a:latin typeface="+mn-lt"/>
                  <a:ea typeface="+mn-ea"/>
                  <a:cs typeface="+mn-cs"/>
                </a:defRPr>
              </a:lvl4pPr>
              <a:lvl5pPr marL="1339850" indent="-265113" algn="l" rtl="0" fontAlgn="base">
                <a:lnSpc>
                  <a:spcPct val="120000"/>
                </a:lnSpc>
                <a:spcBef>
                  <a:spcPct val="0"/>
                </a:spcBef>
                <a:spcAft>
                  <a:spcPct val="0"/>
                </a:spcAft>
                <a:buFont typeface="Arial" charset="0"/>
                <a:buChar char="·"/>
                <a:defRPr>
                  <a:solidFill>
                    <a:schemeClr val="tx2"/>
                  </a:solidFill>
                  <a:latin typeface="+mn-lt"/>
                  <a:ea typeface="+mn-ea"/>
                  <a:cs typeface="+mn-cs"/>
                </a:defRPr>
              </a:lvl5pPr>
              <a:lvl6pPr marL="17970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6pPr>
              <a:lvl7pPr marL="22542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7pPr>
              <a:lvl8pPr marL="27114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8pPr>
              <a:lvl9pPr marL="31686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9pPr>
            </a:lstStyle>
            <a:p>
              <a:pPr>
                <a:buNone/>
              </a:pPr>
              <a:r>
                <a:rPr lang="nl-NL" i="1" dirty="0" smtClean="0"/>
                <a:t>Samenwerken en kennisdelen om grootschalige implementatie van Slimme </a:t>
              </a:r>
              <a:r>
                <a:rPr lang="nl-NL" i="1" dirty="0" err="1" smtClean="0"/>
                <a:t>Mobiliteits</a:t>
              </a:r>
              <a:r>
                <a:rPr lang="nl-NL" i="1" dirty="0" smtClean="0"/>
                <a:t> Oplossingen  te versnellen</a:t>
              </a:r>
              <a:endParaRPr lang="nl-NL" dirty="0"/>
            </a:p>
          </p:txBody>
        </p:sp>
      </p:grpSp>
    </p:spTree>
    <p:extLst>
      <p:ext uri="{BB962C8B-B14F-4D97-AF65-F5344CB8AC3E}">
        <p14:creationId xmlns:p14="http://schemas.microsoft.com/office/powerpoint/2010/main" val="115166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Structuur</a:t>
            </a:r>
            <a:r>
              <a:rPr lang="en-GB" dirty="0" smtClean="0"/>
              <a:t> van </a:t>
            </a:r>
            <a:r>
              <a:rPr lang="en-GB" dirty="0" err="1" smtClean="0"/>
              <a:t>een</a:t>
            </a:r>
            <a:r>
              <a:rPr lang="en-GB" dirty="0" smtClean="0"/>
              <a:t> Ronde </a:t>
            </a:r>
            <a:r>
              <a:rPr lang="en-GB" dirty="0" err="1" smtClean="0"/>
              <a:t>Tafel</a:t>
            </a:r>
            <a:endParaRPr lang="en-GB" dirty="0"/>
          </a:p>
        </p:txBody>
      </p:sp>
      <p:sp>
        <p:nvSpPr>
          <p:cNvPr id="5" name="Text Placeholder 4"/>
          <p:cNvSpPr>
            <a:spLocks noGrp="1"/>
          </p:cNvSpPr>
          <p:nvPr>
            <p:ph type="body" sz="quarter" idx="10"/>
          </p:nvPr>
        </p:nvSpPr>
        <p:spPr/>
        <p:txBody>
          <a:bodyPr/>
          <a:lstStyle/>
          <a:p>
            <a:pPr>
              <a:lnSpc>
                <a:spcPct val="134000"/>
              </a:lnSpc>
            </a:pPr>
            <a:r>
              <a:rPr lang="nl-NL" dirty="0"/>
              <a:t>Open voor </a:t>
            </a:r>
            <a:r>
              <a:rPr lang="nl-NL" dirty="0" smtClean="0"/>
              <a:t>iedereen…</a:t>
            </a:r>
          </a:p>
          <a:p>
            <a:pPr>
              <a:lnSpc>
                <a:spcPct val="134000"/>
              </a:lnSpc>
            </a:pPr>
            <a:r>
              <a:rPr lang="nl-NL" dirty="0" smtClean="0"/>
              <a:t>… Maar </a:t>
            </a:r>
            <a:r>
              <a:rPr lang="nl-NL" dirty="0"/>
              <a:t>niet </a:t>
            </a:r>
            <a:r>
              <a:rPr lang="nl-NL" dirty="0" smtClean="0"/>
              <a:t>vrijblijvend!</a:t>
            </a:r>
            <a:endParaRPr lang="nl-NL" dirty="0"/>
          </a:p>
          <a:p>
            <a:pPr>
              <a:lnSpc>
                <a:spcPct val="134000"/>
              </a:lnSpc>
            </a:pPr>
            <a:r>
              <a:rPr lang="nl-NL" dirty="0"/>
              <a:t>Gezamenlijke werkagenda</a:t>
            </a:r>
          </a:p>
          <a:p>
            <a:pPr>
              <a:lnSpc>
                <a:spcPct val="134000"/>
              </a:lnSpc>
            </a:pPr>
            <a:r>
              <a:rPr lang="nl-NL" dirty="0"/>
              <a:t>Voorzitter - boegbeeld van de tafel + secretaris</a:t>
            </a:r>
          </a:p>
          <a:p>
            <a:pPr>
              <a:lnSpc>
                <a:spcPct val="134000"/>
              </a:lnSpc>
            </a:pPr>
            <a:r>
              <a:rPr lang="nl-NL" dirty="0"/>
              <a:t>Beste experts op het betreffende thema beschikbaar (internationaal verbonden)</a:t>
            </a:r>
          </a:p>
          <a:p>
            <a:pPr>
              <a:lnSpc>
                <a:spcPct val="134000"/>
              </a:lnSpc>
            </a:pPr>
            <a:r>
              <a:rPr lang="nl-NL" dirty="0"/>
              <a:t>Stakeholders met voldoende mandaat en binding met praktijk (idem</a:t>
            </a:r>
            <a:r>
              <a:rPr lang="nl-NL" dirty="0" smtClean="0"/>
              <a:t>)</a:t>
            </a:r>
          </a:p>
          <a:p>
            <a:pPr>
              <a:lnSpc>
                <a:spcPct val="134000"/>
              </a:lnSpc>
            </a:pPr>
            <a:endParaRPr lang="nl-NL" dirty="0"/>
          </a:p>
          <a:p>
            <a:pPr>
              <a:lnSpc>
                <a:spcPct val="134000"/>
              </a:lnSpc>
            </a:pPr>
            <a:r>
              <a:rPr lang="nl-NL" dirty="0" smtClean="0"/>
              <a:t>Centrale </a:t>
            </a:r>
            <a:r>
              <a:rPr lang="nl-NL" dirty="0"/>
              <a:t>ondersteuning (communicatie, documentenbeheer, secretariaat)</a:t>
            </a:r>
          </a:p>
          <a:p>
            <a:pPr>
              <a:lnSpc>
                <a:spcPct val="134000"/>
              </a:lnSpc>
            </a:pPr>
            <a:endParaRPr lang="en-GB" dirty="0"/>
          </a:p>
        </p:txBody>
      </p:sp>
    </p:spTree>
    <p:extLst>
      <p:ext uri="{BB962C8B-B14F-4D97-AF65-F5344CB8AC3E}">
        <p14:creationId xmlns:p14="http://schemas.microsoft.com/office/powerpoint/2010/main" val="65788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Structuur</a:t>
            </a:r>
            <a:r>
              <a:rPr lang="en-GB" dirty="0" smtClean="0"/>
              <a:t> (</a:t>
            </a:r>
            <a:r>
              <a:rPr lang="en-GB" dirty="0" err="1" smtClean="0"/>
              <a:t>algemeen</a:t>
            </a:r>
            <a:r>
              <a:rPr lang="en-GB" dirty="0"/>
              <a:t>)</a:t>
            </a:r>
          </a:p>
        </p:txBody>
      </p:sp>
      <p:sp>
        <p:nvSpPr>
          <p:cNvPr id="5" name="Text Placeholder 4"/>
          <p:cNvSpPr>
            <a:spLocks noGrp="1"/>
          </p:cNvSpPr>
          <p:nvPr>
            <p:ph type="body" sz="quarter" idx="10"/>
          </p:nvPr>
        </p:nvSpPr>
        <p:spPr/>
        <p:txBody>
          <a:bodyPr/>
          <a:lstStyle/>
          <a:p>
            <a:pPr>
              <a:lnSpc>
                <a:spcPct val="134000"/>
              </a:lnSpc>
            </a:pPr>
            <a:r>
              <a:rPr lang="nl-NL" dirty="0" smtClean="0"/>
              <a:t>DITCM </a:t>
            </a:r>
            <a:r>
              <a:rPr lang="nl-NL" dirty="0"/>
              <a:t>procesmanagement: coördinatie, bewaken samenhang, kwaliteit en impact</a:t>
            </a:r>
          </a:p>
          <a:p>
            <a:pPr>
              <a:lnSpc>
                <a:spcPct val="134000"/>
              </a:lnSpc>
            </a:pPr>
            <a:r>
              <a:rPr lang="nl-NL" dirty="0"/>
              <a:t>Communicatie</a:t>
            </a:r>
          </a:p>
          <a:p>
            <a:pPr>
              <a:lnSpc>
                <a:spcPct val="134000"/>
              </a:lnSpc>
            </a:pPr>
            <a:r>
              <a:rPr lang="nl-NL" dirty="0"/>
              <a:t>Secretariële ondersteuning</a:t>
            </a:r>
          </a:p>
          <a:p>
            <a:pPr marL="0" indent="0">
              <a:lnSpc>
                <a:spcPct val="134000"/>
              </a:lnSpc>
              <a:buNone/>
            </a:pPr>
            <a:endParaRPr lang="en-GB" dirty="0"/>
          </a:p>
        </p:txBody>
      </p:sp>
    </p:spTree>
    <p:extLst>
      <p:ext uri="{BB962C8B-B14F-4D97-AF65-F5344CB8AC3E}">
        <p14:creationId xmlns:p14="http://schemas.microsoft.com/office/powerpoint/2010/main" val="224621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697" y="398236"/>
            <a:ext cx="2199503" cy="1057275"/>
          </a:xfrm>
        </p:spPr>
        <p:txBody>
          <a:bodyPr/>
          <a:lstStyle/>
          <a:p>
            <a:r>
              <a:rPr lang="en-GB" dirty="0" err="1" smtClean="0"/>
              <a:t>Voorzitters</a:t>
            </a:r>
            <a:endParaRPr lang="en-GB" dirty="0"/>
          </a:p>
        </p:txBody>
      </p:sp>
      <p:graphicFrame>
        <p:nvGraphicFramePr>
          <p:cNvPr id="2" name="Tabel 1"/>
          <p:cNvGraphicFramePr>
            <a:graphicFrameLocks noGrp="1"/>
          </p:cNvGraphicFramePr>
          <p:nvPr>
            <p:extLst>
              <p:ext uri="{D42A27DB-BD31-4B8C-83A1-F6EECF244321}">
                <p14:modId xmlns:p14="http://schemas.microsoft.com/office/powerpoint/2010/main" val="1195002501"/>
              </p:ext>
            </p:extLst>
          </p:nvPr>
        </p:nvGraphicFramePr>
        <p:xfrm>
          <a:off x="39189" y="1403595"/>
          <a:ext cx="7955280" cy="3845139"/>
        </p:xfrm>
        <a:graphic>
          <a:graphicData uri="http://schemas.openxmlformats.org/drawingml/2006/table">
            <a:tbl>
              <a:tblPr firstRow="1" bandRow="1">
                <a:tableStyleId>{2D5ABB26-0587-4C30-8999-92F81FD0307C}</a:tableStyleId>
              </a:tblPr>
              <a:tblGrid>
                <a:gridCol w="1325880"/>
                <a:gridCol w="1325880"/>
                <a:gridCol w="1325880"/>
                <a:gridCol w="1325880"/>
                <a:gridCol w="1325880"/>
                <a:gridCol w="1325880"/>
              </a:tblGrid>
              <a:tr h="1606839">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tr>
              <a:tr h="1119150">
                <a:tc>
                  <a:txBody>
                    <a:bodyPr/>
                    <a:lstStyle/>
                    <a:p>
                      <a:endParaRPr lang="nl-NL" dirty="0"/>
                    </a:p>
                  </a:txBody>
                  <a:tcPr/>
                </a:tc>
                <a:tc>
                  <a:txBody>
                    <a:bodyPr/>
                    <a:lstStyle/>
                    <a:p>
                      <a:r>
                        <a:rPr lang="nl-NL" dirty="0" smtClean="0"/>
                        <a:t>Laurens Lapré</a:t>
                      </a:r>
                      <a:endParaRPr lang="nl-NL" dirty="0"/>
                    </a:p>
                  </a:txBody>
                  <a:tcPr/>
                </a:tc>
                <a:tc>
                  <a:txBody>
                    <a:bodyPr/>
                    <a:lstStyle/>
                    <a:p>
                      <a:r>
                        <a:rPr lang="nl-NL" dirty="0" smtClean="0"/>
                        <a:t>Gilles </a:t>
                      </a:r>
                      <a:r>
                        <a:rPr lang="nl-NL" dirty="0" err="1" smtClean="0"/>
                        <a:t>Ampt</a:t>
                      </a:r>
                      <a:endParaRPr lang="nl-NL" dirty="0" smtClean="0"/>
                    </a:p>
                  </a:txBody>
                  <a:tcPr/>
                </a:tc>
                <a:tc>
                  <a:txBody>
                    <a:bodyPr/>
                    <a:lstStyle/>
                    <a:p>
                      <a:r>
                        <a:rPr lang="nl-NL" dirty="0" smtClean="0"/>
                        <a:t>Thijs </a:t>
                      </a:r>
                      <a:r>
                        <a:rPr lang="nl-NL" dirty="0" err="1" smtClean="0"/>
                        <a:t>Muizelaar</a:t>
                      </a:r>
                      <a:endParaRPr lang="nl-NL" dirty="0" smtClean="0"/>
                    </a:p>
                  </a:txBody>
                  <a:tcPr/>
                </a:tc>
                <a:tc>
                  <a:txBody>
                    <a:bodyPr/>
                    <a:lstStyle/>
                    <a:p>
                      <a:r>
                        <a:rPr lang="nl-NL" dirty="0" smtClean="0"/>
                        <a:t>Ilse Harms</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Wouter</a:t>
                      </a:r>
                      <a:r>
                        <a:rPr lang="en-GB" dirty="0" smtClean="0"/>
                        <a:t> van </a:t>
                      </a:r>
                      <a:r>
                        <a:rPr lang="en-GB" dirty="0" err="1" smtClean="0"/>
                        <a:t>Haaften</a:t>
                      </a:r>
                      <a:endParaRPr lang="en-GB" dirty="0" smtClean="0"/>
                    </a:p>
                  </a:txBody>
                  <a:tcPr/>
                </a:tc>
              </a:tr>
              <a:tr h="111915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tr>
            </a:tbl>
          </a:graphicData>
        </a:graphic>
      </p:graphicFrame>
      <p:pic>
        <p:nvPicPr>
          <p:cNvPr id="7"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0715" r="10473"/>
          <a:stretch/>
        </p:blipFill>
        <p:spPr bwMode="auto">
          <a:xfrm>
            <a:off x="1479854" y="1537680"/>
            <a:ext cx="1046384" cy="1334521"/>
          </a:xfrm>
          <a:prstGeom prst="rect">
            <a:avLst/>
          </a:prstGeom>
          <a:ln>
            <a:noFill/>
          </a:ln>
          <a:extLst>
            <a:ext uri="{53640926-AAD7-44D8-BBD7-CCE9431645EC}">
              <a14:shadowObscured xmlns:a14="http://schemas.microsoft.com/office/drawing/2010/main"/>
            </a:ext>
          </a:extLst>
        </p:spPr>
      </p:pic>
      <p:pic>
        <p:nvPicPr>
          <p:cNvPr id="8" name="Afbeelding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255" y="1531670"/>
            <a:ext cx="1037802" cy="1362061"/>
          </a:xfrm>
          <a:prstGeom prst="rect">
            <a:avLst/>
          </a:prstGeom>
          <a:noFill/>
          <a:ln>
            <a:noFill/>
          </a:ln>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85114" y="1545441"/>
            <a:ext cx="1083771" cy="132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66290" y="1545441"/>
            <a:ext cx="1092342" cy="133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srcRect/>
          <a:stretch>
            <a:fillRect/>
          </a:stretch>
        </p:blipFill>
        <p:spPr bwMode="auto">
          <a:xfrm>
            <a:off x="4122383" y="1546836"/>
            <a:ext cx="900112" cy="1371984"/>
          </a:xfrm>
          <a:prstGeom prst="rect">
            <a:avLst/>
          </a:prstGeom>
          <a:noFill/>
          <a:ln w="9525">
            <a:noFill/>
            <a:miter lim="800000"/>
            <a:headEnd/>
            <a:tailEnd/>
          </a:ln>
        </p:spPr>
      </p:pic>
      <p:pic>
        <p:nvPicPr>
          <p:cNvPr id="49" name="Afbeelding 48" descr="EFF.png"/>
          <p:cNvPicPr>
            <a:picLocks noChangeAspect="1"/>
          </p:cNvPicPr>
          <p:nvPr/>
        </p:nvPicPr>
        <p:blipFill>
          <a:blip r:embed="rId8" cstate="print"/>
          <a:stretch>
            <a:fillRect/>
          </a:stretch>
        </p:blipFill>
        <p:spPr>
          <a:xfrm>
            <a:off x="3969957" y="3956669"/>
            <a:ext cx="1164437" cy="1609483"/>
          </a:xfrm>
          <a:prstGeom prst="rect">
            <a:avLst/>
          </a:prstGeom>
        </p:spPr>
      </p:pic>
      <p:pic>
        <p:nvPicPr>
          <p:cNvPr id="56" name="Afbeelding 55" descr="HB.png"/>
          <p:cNvPicPr>
            <a:picLocks noChangeAspect="1"/>
          </p:cNvPicPr>
          <p:nvPr/>
        </p:nvPicPr>
        <p:blipFill>
          <a:blip r:embed="rId9" cstate="print"/>
          <a:stretch>
            <a:fillRect/>
          </a:stretch>
        </p:blipFill>
        <p:spPr>
          <a:xfrm>
            <a:off x="5269489" y="3956669"/>
            <a:ext cx="1164437" cy="1609483"/>
          </a:xfrm>
          <a:prstGeom prst="rect">
            <a:avLst/>
          </a:prstGeom>
        </p:spPr>
      </p:pic>
      <p:pic>
        <p:nvPicPr>
          <p:cNvPr id="57" name="Afbeelding 56" descr="LEG.png"/>
          <p:cNvPicPr>
            <a:picLocks noChangeAspect="1"/>
          </p:cNvPicPr>
          <p:nvPr/>
        </p:nvPicPr>
        <p:blipFill>
          <a:blip r:embed="rId10" cstate="print"/>
          <a:stretch>
            <a:fillRect/>
          </a:stretch>
        </p:blipFill>
        <p:spPr>
          <a:xfrm>
            <a:off x="6569022" y="3956669"/>
            <a:ext cx="1164437" cy="1609483"/>
          </a:xfrm>
          <a:prstGeom prst="rect">
            <a:avLst/>
          </a:prstGeom>
        </p:spPr>
      </p:pic>
      <p:pic>
        <p:nvPicPr>
          <p:cNvPr id="58" name="Afbeelding 57" descr="SEC.png"/>
          <p:cNvPicPr>
            <a:picLocks noChangeAspect="1"/>
          </p:cNvPicPr>
          <p:nvPr/>
        </p:nvPicPr>
        <p:blipFill>
          <a:blip r:embed="rId11" cstate="print"/>
          <a:stretch>
            <a:fillRect/>
          </a:stretch>
        </p:blipFill>
        <p:spPr>
          <a:xfrm>
            <a:off x="2669537" y="3956669"/>
            <a:ext cx="1164437" cy="1609483"/>
          </a:xfrm>
          <a:prstGeom prst="rect">
            <a:avLst/>
          </a:prstGeom>
        </p:spPr>
      </p:pic>
      <p:pic>
        <p:nvPicPr>
          <p:cNvPr id="59" name="Afbeelding 58" descr="ARCH-OPER_NL.png"/>
          <p:cNvPicPr>
            <a:picLocks noChangeAspect="1"/>
          </p:cNvPicPr>
          <p:nvPr/>
        </p:nvPicPr>
        <p:blipFill>
          <a:blip r:embed="rId12" cstate="print"/>
          <a:stretch>
            <a:fillRect/>
          </a:stretch>
        </p:blipFill>
        <p:spPr>
          <a:xfrm>
            <a:off x="1377213" y="3956669"/>
            <a:ext cx="1164437" cy="1609483"/>
          </a:xfrm>
          <a:prstGeom prst="rect">
            <a:avLst/>
          </a:prstGeom>
        </p:spPr>
      </p:pic>
    </p:spTree>
    <p:extLst>
      <p:ext uri="{BB962C8B-B14F-4D97-AF65-F5344CB8AC3E}">
        <p14:creationId xmlns:p14="http://schemas.microsoft.com/office/powerpoint/2010/main" val="248618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Organisatiestructuur</a:t>
            </a:r>
            <a:endParaRPr lang="en-GB" dirty="0"/>
          </a:p>
        </p:txBody>
      </p:sp>
      <p:sp>
        <p:nvSpPr>
          <p:cNvPr id="5" name="Text Placeholder 4"/>
          <p:cNvSpPr>
            <a:spLocks noGrp="1"/>
          </p:cNvSpPr>
          <p:nvPr>
            <p:ph type="body" sz="quarter" idx="10"/>
          </p:nvPr>
        </p:nvSpPr>
        <p:spPr/>
        <p:txBody>
          <a:bodyPr/>
          <a:lstStyle/>
          <a:p>
            <a:pPr marL="0" indent="0">
              <a:lnSpc>
                <a:spcPct val="134000"/>
              </a:lnSpc>
              <a:buNone/>
            </a:pPr>
            <a:r>
              <a:rPr lang="en-GB" dirty="0" smtClean="0"/>
              <a:t>h</a:t>
            </a:r>
            <a:endParaRPr lang="en-GB" dirty="0"/>
          </a:p>
        </p:txBody>
      </p:sp>
      <p:sp>
        <p:nvSpPr>
          <p:cNvPr id="6" name="Rectangle 4"/>
          <p:cNvSpPr/>
          <p:nvPr/>
        </p:nvSpPr>
        <p:spPr>
          <a:xfrm>
            <a:off x="1303228" y="1524545"/>
            <a:ext cx="4548769" cy="4114256"/>
          </a:xfrm>
          <a:prstGeom prst="rect">
            <a:avLst/>
          </a:prstGeom>
          <a:ln>
            <a:solidFill>
              <a:srgbClr val="B2B2B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chemeClr val="accent1">
                  <a:lumMod val="50000"/>
                </a:schemeClr>
              </a:solidFill>
            </a:endParaRPr>
          </a:p>
        </p:txBody>
      </p:sp>
      <p:sp>
        <p:nvSpPr>
          <p:cNvPr id="7" name="Rectangle 21"/>
          <p:cNvSpPr/>
          <p:nvPr/>
        </p:nvSpPr>
        <p:spPr>
          <a:xfrm>
            <a:off x="692501" y="1524544"/>
            <a:ext cx="529333" cy="41148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2800" b="1" dirty="0" err="1" smtClean="0">
                <a:solidFill>
                  <a:schemeClr val="accent1">
                    <a:lumMod val="50000"/>
                  </a:schemeClr>
                </a:solidFill>
              </a:rPr>
              <a:t>Samenhang</a:t>
            </a:r>
            <a:endParaRPr lang="en-GB" sz="2800" b="1" dirty="0">
              <a:solidFill>
                <a:schemeClr val="accent1">
                  <a:lumMod val="50000"/>
                </a:schemeClr>
              </a:solidFill>
            </a:endParaRPr>
          </a:p>
        </p:txBody>
      </p:sp>
      <p:grpSp>
        <p:nvGrpSpPr>
          <p:cNvPr id="8" name="Groep 7"/>
          <p:cNvGrpSpPr/>
          <p:nvPr/>
        </p:nvGrpSpPr>
        <p:grpSpPr>
          <a:xfrm>
            <a:off x="2121878" y="3833160"/>
            <a:ext cx="3293576" cy="1712166"/>
            <a:chOff x="2516736" y="3697647"/>
            <a:chExt cx="3293576" cy="1824444"/>
          </a:xfrm>
        </p:grpSpPr>
        <p:sp>
          <p:nvSpPr>
            <p:cNvPr id="12" name="Rounded Rectangle 8"/>
            <p:cNvSpPr/>
            <p:nvPr/>
          </p:nvSpPr>
          <p:spPr>
            <a:xfrm>
              <a:off x="2516736" y="4842541"/>
              <a:ext cx="1728693" cy="679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err="1" smtClean="0">
                  <a:solidFill>
                    <a:schemeClr val="accent1">
                      <a:lumMod val="50000"/>
                    </a:schemeClr>
                  </a:solidFill>
                </a:rPr>
                <a:t>Regie</a:t>
              </a:r>
              <a:r>
                <a:rPr lang="en-GB" sz="1200" b="1" dirty="0" smtClean="0">
                  <a:solidFill>
                    <a:schemeClr val="accent1">
                      <a:lumMod val="50000"/>
                    </a:schemeClr>
                  </a:solidFill>
                </a:rPr>
                <a:t> </a:t>
              </a:r>
              <a:r>
                <a:rPr lang="en-GB" sz="1200" b="1" dirty="0" err="1" smtClean="0">
                  <a:solidFill>
                    <a:schemeClr val="accent1">
                      <a:lumMod val="50000"/>
                    </a:schemeClr>
                  </a:solidFill>
                </a:rPr>
                <a:t>groep</a:t>
              </a:r>
              <a:r>
                <a:rPr lang="en-GB" sz="1200" b="1" dirty="0" smtClean="0">
                  <a:solidFill>
                    <a:schemeClr val="accent1">
                      <a:lumMod val="50000"/>
                    </a:schemeClr>
                  </a:solidFill>
                </a:rPr>
                <a:t> SMITS</a:t>
              </a:r>
            </a:p>
            <a:p>
              <a:pPr algn="ctr"/>
              <a:r>
                <a:rPr lang="en-GB" sz="1200" i="1" dirty="0" err="1" smtClean="0">
                  <a:solidFill>
                    <a:schemeClr val="accent1">
                      <a:lumMod val="50000"/>
                    </a:schemeClr>
                  </a:solidFill>
                </a:rPr>
                <a:t>Advies</a:t>
              </a:r>
              <a:r>
                <a:rPr lang="en-GB" sz="1200" i="1" dirty="0" smtClean="0">
                  <a:solidFill>
                    <a:schemeClr val="accent1">
                      <a:lumMod val="50000"/>
                    </a:schemeClr>
                  </a:solidFill>
                </a:rPr>
                <a:t> en </a:t>
              </a:r>
              <a:r>
                <a:rPr lang="en-GB" sz="1200" i="1" dirty="0" err="1" smtClean="0">
                  <a:solidFill>
                    <a:schemeClr val="accent1">
                      <a:lumMod val="50000"/>
                    </a:schemeClr>
                  </a:solidFill>
                </a:rPr>
                <a:t>verbreden</a:t>
              </a:r>
              <a:endParaRPr lang="en-GB" sz="1200" i="1" dirty="0" smtClean="0">
                <a:solidFill>
                  <a:schemeClr val="accent1">
                    <a:lumMod val="50000"/>
                  </a:schemeClr>
                </a:solidFill>
              </a:endParaRPr>
            </a:p>
          </p:txBody>
        </p:sp>
        <p:sp>
          <p:nvSpPr>
            <p:cNvPr id="13" name="Rounded Rectangle 9"/>
            <p:cNvSpPr/>
            <p:nvPr/>
          </p:nvSpPr>
          <p:spPr>
            <a:xfrm>
              <a:off x="2516736" y="3963336"/>
              <a:ext cx="1733066" cy="6351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dirty="0" smtClean="0">
                <a:solidFill>
                  <a:schemeClr val="accent1">
                    <a:lumMod val="50000"/>
                  </a:schemeClr>
                </a:solidFill>
              </a:endParaRPr>
            </a:p>
            <a:p>
              <a:pPr algn="ctr"/>
              <a:r>
                <a:rPr lang="en-GB" sz="1200" b="1" dirty="0" err="1" smtClean="0">
                  <a:solidFill>
                    <a:schemeClr val="accent1">
                      <a:lumMod val="50000"/>
                    </a:schemeClr>
                  </a:solidFill>
                </a:rPr>
                <a:t>Tactische</a:t>
              </a:r>
              <a:r>
                <a:rPr lang="en-GB" sz="1200" b="1" dirty="0" smtClean="0">
                  <a:solidFill>
                    <a:schemeClr val="accent1">
                      <a:lumMod val="50000"/>
                    </a:schemeClr>
                  </a:solidFill>
                </a:rPr>
                <a:t> Board</a:t>
              </a:r>
            </a:p>
            <a:p>
              <a:pPr algn="ctr"/>
              <a:r>
                <a:rPr lang="en-GB" sz="1200" i="1" dirty="0" err="1" smtClean="0">
                  <a:solidFill>
                    <a:schemeClr val="accent1">
                      <a:lumMod val="50000"/>
                    </a:schemeClr>
                  </a:solidFill>
                </a:rPr>
                <a:t>Vaststellen</a:t>
              </a:r>
              <a:r>
                <a:rPr lang="en-GB" sz="1200" i="1" dirty="0" smtClean="0">
                  <a:solidFill>
                    <a:schemeClr val="accent1">
                      <a:lumMod val="50000"/>
                    </a:schemeClr>
                  </a:solidFill>
                </a:rPr>
                <a:t>, </a:t>
              </a:r>
              <a:r>
                <a:rPr lang="en-GB" sz="1200" i="1" dirty="0" err="1" smtClean="0">
                  <a:solidFill>
                    <a:schemeClr val="accent1">
                      <a:lumMod val="50000"/>
                    </a:schemeClr>
                  </a:solidFill>
                </a:rPr>
                <a:t>samenhang</a:t>
              </a:r>
              <a:r>
                <a:rPr lang="en-GB" sz="1200" i="1" dirty="0" smtClean="0">
                  <a:solidFill>
                    <a:schemeClr val="accent1">
                      <a:lumMod val="50000"/>
                    </a:schemeClr>
                  </a:solidFill>
                </a:rPr>
                <a:t> </a:t>
              </a:r>
              <a:r>
                <a:rPr lang="en-GB" sz="1200" i="1" dirty="0" err="1" smtClean="0">
                  <a:solidFill>
                    <a:schemeClr val="accent1">
                      <a:lumMod val="50000"/>
                    </a:schemeClr>
                  </a:solidFill>
                </a:rPr>
                <a:t>bewaken</a:t>
              </a:r>
              <a:endParaRPr lang="en-GB" sz="1200" i="1" dirty="0" smtClean="0">
                <a:solidFill>
                  <a:schemeClr val="accent1">
                    <a:lumMod val="50000"/>
                  </a:schemeClr>
                </a:solidFill>
              </a:endParaRPr>
            </a:p>
            <a:p>
              <a:pPr algn="ctr"/>
              <a:endParaRPr lang="en-GB" sz="1400" i="1" dirty="0" smtClean="0">
                <a:solidFill>
                  <a:schemeClr val="accent1">
                    <a:lumMod val="50000"/>
                  </a:schemeClr>
                </a:solidFill>
              </a:endParaRPr>
            </a:p>
          </p:txBody>
        </p:sp>
        <p:cxnSp>
          <p:nvCxnSpPr>
            <p:cNvPr id="20" name="Straight Arrow Connector 16"/>
            <p:cNvCxnSpPr>
              <a:stCxn id="13" idx="2"/>
            </p:cNvCxnSpPr>
            <p:nvPr/>
          </p:nvCxnSpPr>
          <p:spPr>
            <a:xfrm>
              <a:off x="3383269" y="4598511"/>
              <a:ext cx="127682" cy="266791"/>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cxnSp>
          <p:nvCxnSpPr>
            <p:cNvPr id="21" name="Straight Arrow Connector 17"/>
            <p:cNvCxnSpPr/>
            <p:nvPr/>
          </p:nvCxnSpPr>
          <p:spPr>
            <a:xfrm>
              <a:off x="3321431" y="3697647"/>
              <a:ext cx="120509" cy="261878"/>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sp>
          <p:nvSpPr>
            <p:cNvPr id="22" name="Rounded Rectangle 18"/>
            <p:cNvSpPr/>
            <p:nvPr/>
          </p:nvSpPr>
          <p:spPr>
            <a:xfrm>
              <a:off x="4589583" y="4456364"/>
              <a:ext cx="1220729" cy="679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smtClean="0">
                  <a:solidFill>
                    <a:schemeClr val="accent1">
                      <a:lumMod val="50000"/>
                    </a:schemeClr>
                  </a:solidFill>
                </a:rPr>
                <a:t>5 </a:t>
              </a:r>
              <a:r>
                <a:rPr lang="en-GB" sz="1200" b="1" dirty="0" err="1" smtClean="0">
                  <a:solidFill>
                    <a:schemeClr val="accent1">
                      <a:lumMod val="50000"/>
                    </a:schemeClr>
                  </a:solidFill>
                </a:rPr>
                <a:t>november</a:t>
              </a:r>
              <a:r>
                <a:rPr lang="en-GB" sz="1200" b="1" dirty="0" smtClean="0">
                  <a:solidFill>
                    <a:schemeClr val="accent1">
                      <a:lumMod val="50000"/>
                    </a:schemeClr>
                  </a:solidFill>
                </a:rPr>
                <a:t> </a:t>
              </a:r>
              <a:r>
                <a:rPr lang="en-GB" sz="1200" b="1" dirty="0" err="1" smtClean="0">
                  <a:solidFill>
                    <a:schemeClr val="accent1">
                      <a:lumMod val="50000"/>
                    </a:schemeClr>
                  </a:solidFill>
                </a:rPr>
                <a:t>groep</a:t>
              </a:r>
              <a:endParaRPr lang="en-GB" sz="1200" b="1" dirty="0" smtClean="0">
                <a:solidFill>
                  <a:schemeClr val="accent1">
                    <a:lumMod val="50000"/>
                  </a:schemeClr>
                </a:solidFill>
              </a:endParaRPr>
            </a:p>
            <a:p>
              <a:pPr algn="ctr"/>
              <a:r>
                <a:rPr lang="en-GB" sz="1200" i="1" dirty="0" err="1">
                  <a:solidFill>
                    <a:schemeClr val="accent1">
                      <a:lumMod val="50000"/>
                    </a:schemeClr>
                  </a:solidFill>
                </a:rPr>
                <a:t>A</a:t>
              </a:r>
              <a:r>
                <a:rPr lang="en-GB" sz="1200" i="1" dirty="0" err="1" smtClean="0">
                  <a:solidFill>
                    <a:schemeClr val="accent1">
                      <a:lumMod val="50000"/>
                    </a:schemeClr>
                  </a:solidFill>
                </a:rPr>
                <a:t>dviseren</a:t>
              </a:r>
              <a:endParaRPr lang="en-GB" sz="1200" i="1" dirty="0" smtClean="0">
                <a:solidFill>
                  <a:schemeClr val="accent1">
                    <a:lumMod val="50000"/>
                  </a:schemeClr>
                </a:solidFill>
              </a:endParaRPr>
            </a:p>
          </p:txBody>
        </p:sp>
        <p:cxnSp>
          <p:nvCxnSpPr>
            <p:cNvPr id="23" name="Straight Arrow Connector 19"/>
            <p:cNvCxnSpPr/>
            <p:nvPr/>
          </p:nvCxnSpPr>
          <p:spPr>
            <a:xfrm>
              <a:off x="4278694" y="4420493"/>
              <a:ext cx="289170" cy="338190"/>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cxnSp>
          <p:nvCxnSpPr>
            <p:cNvPr id="24" name="Straight Arrow Connector 20"/>
            <p:cNvCxnSpPr/>
            <p:nvPr/>
          </p:nvCxnSpPr>
          <p:spPr>
            <a:xfrm flipV="1">
              <a:off x="4278694" y="4887813"/>
              <a:ext cx="303984" cy="347503"/>
            </a:xfrm>
            <a:prstGeom prst="straightConnector1">
              <a:avLst/>
            </a:prstGeom>
            <a:ln>
              <a:solidFill>
                <a:schemeClr val="accent1">
                  <a:lumMod val="50000"/>
                </a:schemeClr>
              </a:solidFill>
              <a:headEnd type="arrow"/>
              <a:tailEnd type="arrow"/>
            </a:ln>
          </p:spPr>
          <p:style>
            <a:lnRef idx="2">
              <a:schemeClr val="dk1"/>
            </a:lnRef>
            <a:fillRef idx="1">
              <a:schemeClr val="lt1"/>
            </a:fillRef>
            <a:effectRef idx="0">
              <a:schemeClr val="dk1"/>
            </a:effectRef>
            <a:fontRef idx="minor">
              <a:schemeClr val="dk1"/>
            </a:fontRef>
          </p:style>
        </p:cxnSp>
      </p:grpSp>
      <p:pic>
        <p:nvPicPr>
          <p:cNvPr id="26"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396" y="4302580"/>
            <a:ext cx="958124" cy="1277329"/>
          </a:xfrm>
          <a:prstGeom prst="rect">
            <a:avLst/>
          </a:prstGeom>
        </p:spPr>
      </p:pic>
      <p:sp>
        <p:nvSpPr>
          <p:cNvPr id="28" name="Text Placeholder 4"/>
          <p:cNvSpPr txBox="1">
            <a:spLocks/>
          </p:cNvSpPr>
          <p:nvPr/>
        </p:nvSpPr>
        <p:spPr bwMode="auto">
          <a:xfrm>
            <a:off x="5999346" y="1541317"/>
            <a:ext cx="261125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120000"/>
              </a:lnSpc>
              <a:spcBef>
                <a:spcPct val="0"/>
              </a:spcBef>
              <a:spcAft>
                <a:spcPct val="0"/>
              </a:spcAft>
              <a:buChar char="•"/>
              <a:defRPr>
                <a:solidFill>
                  <a:schemeClr val="tx2"/>
                </a:solidFill>
                <a:latin typeface="+mn-lt"/>
                <a:ea typeface="+mn-ea"/>
                <a:cs typeface="+mn-cs"/>
              </a:defRPr>
            </a:lvl1pPr>
            <a:lvl2pPr marL="539750" indent="-271463" algn="l" rtl="0" eaLnBrk="1" fontAlgn="base" hangingPunct="1">
              <a:lnSpc>
                <a:spcPct val="120000"/>
              </a:lnSpc>
              <a:spcBef>
                <a:spcPct val="0"/>
              </a:spcBef>
              <a:spcAft>
                <a:spcPct val="0"/>
              </a:spcAft>
              <a:buChar char="–"/>
              <a:defRPr>
                <a:solidFill>
                  <a:schemeClr val="tx2"/>
                </a:solidFill>
                <a:latin typeface="+mn-lt"/>
                <a:ea typeface="+mn-ea"/>
                <a:cs typeface="+mn-cs"/>
              </a:defRPr>
            </a:lvl2pPr>
            <a:lvl3pPr marL="806450" indent="-265113" algn="l" rtl="0" eaLnBrk="1" fontAlgn="base" hangingPunct="1">
              <a:lnSpc>
                <a:spcPct val="120000"/>
              </a:lnSpc>
              <a:spcBef>
                <a:spcPct val="0"/>
              </a:spcBef>
              <a:spcAft>
                <a:spcPct val="0"/>
              </a:spcAft>
              <a:buChar char="•"/>
              <a:defRPr>
                <a:solidFill>
                  <a:schemeClr val="tx2"/>
                </a:solidFill>
                <a:latin typeface="+mn-lt"/>
                <a:ea typeface="+mn-ea"/>
                <a:cs typeface="+mn-cs"/>
              </a:defRPr>
            </a:lvl3pPr>
            <a:lvl4pPr marL="1073150" indent="-265113" algn="l" rtl="0" eaLnBrk="1" fontAlgn="base" hangingPunct="1">
              <a:lnSpc>
                <a:spcPct val="120000"/>
              </a:lnSpc>
              <a:spcBef>
                <a:spcPct val="0"/>
              </a:spcBef>
              <a:spcAft>
                <a:spcPct val="0"/>
              </a:spcAft>
              <a:buChar char="–"/>
              <a:defRPr>
                <a:solidFill>
                  <a:schemeClr val="tx2"/>
                </a:solidFill>
                <a:latin typeface="+mn-lt"/>
                <a:ea typeface="+mn-ea"/>
                <a:cs typeface="+mn-cs"/>
              </a:defRPr>
            </a:lvl4pPr>
            <a:lvl5pPr marL="1339850" indent="-265113" algn="l" rtl="0" eaLnBrk="1" fontAlgn="base" hangingPunct="1">
              <a:lnSpc>
                <a:spcPct val="120000"/>
              </a:lnSpc>
              <a:spcBef>
                <a:spcPct val="0"/>
              </a:spcBef>
              <a:spcAft>
                <a:spcPct val="0"/>
              </a:spcAft>
              <a:buFont typeface="Arial" pitchFamily="34" charset="0"/>
              <a:buChar char="·"/>
              <a:defRPr>
                <a:solidFill>
                  <a:schemeClr val="tx2"/>
                </a:solidFill>
                <a:latin typeface="+mn-lt"/>
                <a:ea typeface="+mn-ea"/>
                <a:cs typeface="+mn-cs"/>
              </a:defRPr>
            </a:lvl5pPr>
            <a:lvl6pPr marL="17970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6pPr>
            <a:lvl7pPr marL="22542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7pPr>
            <a:lvl8pPr marL="27114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8pPr>
            <a:lvl9pPr marL="3168650" indent="-265113" algn="l" rtl="0" eaLnBrk="1" fontAlgn="base" hangingPunct="1">
              <a:lnSpc>
                <a:spcPct val="120000"/>
              </a:lnSpc>
              <a:spcBef>
                <a:spcPct val="0"/>
              </a:spcBef>
              <a:spcAft>
                <a:spcPct val="0"/>
              </a:spcAft>
              <a:buChar char="»"/>
              <a:defRPr>
                <a:solidFill>
                  <a:srgbClr val="717276"/>
                </a:solidFill>
                <a:latin typeface="+mn-lt"/>
                <a:ea typeface="+mn-ea"/>
                <a:cs typeface="+mn-cs"/>
              </a:defRPr>
            </a:lvl9pPr>
          </a:lstStyle>
          <a:p>
            <a:pPr marL="0" indent="0">
              <a:lnSpc>
                <a:spcPct val="134000"/>
              </a:lnSpc>
              <a:buFontTx/>
              <a:buNone/>
            </a:pPr>
            <a:r>
              <a:rPr lang="nl-NL" kern="0" dirty="0" err="1" smtClean="0"/>
              <a:t>Linking</a:t>
            </a:r>
            <a:r>
              <a:rPr lang="nl-NL" kern="0" dirty="0" smtClean="0"/>
              <a:t> pin:</a:t>
            </a:r>
            <a:endParaRPr lang="nl-NL" kern="0" dirty="0"/>
          </a:p>
          <a:p>
            <a:pPr marL="0" indent="0">
              <a:lnSpc>
                <a:spcPct val="134000"/>
              </a:lnSpc>
              <a:buFontTx/>
              <a:buNone/>
            </a:pPr>
            <a:r>
              <a:rPr lang="nl-NL" kern="0" dirty="0" smtClean="0"/>
              <a:t>Manager Ronde Tafels</a:t>
            </a:r>
          </a:p>
          <a:p>
            <a:pPr marL="0" indent="0">
              <a:lnSpc>
                <a:spcPct val="134000"/>
              </a:lnSpc>
              <a:buFontTx/>
              <a:buNone/>
            </a:pPr>
            <a:r>
              <a:rPr lang="nl-NL" kern="0" dirty="0" smtClean="0"/>
              <a:t>Joëlle </a:t>
            </a:r>
            <a:r>
              <a:rPr lang="nl-NL" kern="0" dirty="0"/>
              <a:t>van den Broek (</a:t>
            </a:r>
            <a:r>
              <a:rPr lang="nl-NL" kern="0" dirty="0" smtClean="0"/>
              <a:t>DITCM</a:t>
            </a:r>
            <a:r>
              <a:rPr lang="nl-NL" kern="0" dirty="0"/>
              <a:t>) </a:t>
            </a:r>
          </a:p>
          <a:p>
            <a:pPr marL="0" indent="0">
              <a:lnSpc>
                <a:spcPct val="134000"/>
              </a:lnSpc>
              <a:buFontTx/>
              <a:buNone/>
            </a:pPr>
            <a:endParaRPr lang="nl-NL" kern="0" dirty="0"/>
          </a:p>
        </p:txBody>
      </p:sp>
      <p:sp>
        <p:nvSpPr>
          <p:cNvPr id="25" name="Rounded Rectangle 6"/>
          <p:cNvSpPr/>
          <p:nvPr/>
        </p:nvSpPr>
        <p:spPr>
          <a:xfrm>
            <a:off x="2121878" y="1959033"/>
            <a:ext cx="3427905" cy="9370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Architectuur</a:t>
            </a:r>
            <a:r>
              <a:rPr lang="en-GB" sz="1600" b="1" i="1" dirty="0" smtClean="0">
                <a:solidFill>
                  <a:schemeClr val="accent1">
                    <a:lumMod val="50000"/>
                  </a:schemeClr>
                </a:solidFill>
              </a:rPr>
              <a:t> &amp; </a:t>
            </a:r>
            <a:r>
              <a:rPr lang="en-GB" sz="1600" b="1" i="1" dirty="0" err="1" smtClean="0">
                <a:solidFill>
                  <a:schemeClr val="accent1">
                    <a:lumMod val="50000"/>
                  </a:schemeClr>
                </a:solidFill>
              </a:rPr>
              <a:t>Interoperabiliteit</a:t>
            </a:r>
            <a:endParaRPr lang="en-GB" sz="1600" b="1" i="1" dirty="0" smtClean="0">
              <a:solidFill>
                <a:schemeClr val="accent1">
                  <a:lumMod val="50000"/>
                </a:schemeClr>
              </a:solidFill>
            </a:endParaRPr>
          </a:p>
        </p:txBody>
      </p:sp>
      <p:sp>
        <p:nvSpPr>
          <p:cNvPr id="27" name="Rounded Rectangle 10"/>
          <p:cNvSpPr/>
          <p:nvPr/>
        </p:nvSpPr>
        <p:spPr>
          <a:xfrm>
            <a:off x="2014400" y="2278987"/>
            <a:ext cx="1821727" cy="930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a:solidFill>
                  <a:schemeClr val="accent1">
                    <a:lumMod val="50000"/>
                  </a:schemeClr>
                </a:solidFill>
              </a:rPr>
              <a:t>Security</a:t>
            </a:r>
            <a:endParaRPr lang="en-GB" sz="1600" b="1" i="1" dirty="0" smtClean="0">
              <a:solidFill>
                <a:schemeClr val="accent1">
                  <a:lumMod val="50000"/>
                </a:schemeClr>
              </a:solidFill>
            </a:endParaRPr>
          </a:p>
        </p:txBody>
      </p:sp>
      <p:sp>
        <p:nvSpPr>
          <p:cNvPr id="29" name="Rounded Rectangle 11"/>
          <p:cNvSpPr/>
          <p:nvPr/>
        </p:nvSpPr>
        <p:spPr>
          <a:xfrm>
            <a:off x="1746145" y="2634799"/>
            <a:ext cx="1957250" cy="930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Effecten</a:t>
            </a:r>
            <a:endParaRPr lang="en-GB" sz="1600" b="1" i="1" dirty="0" smtClean="0">
              <a:solidFill>
                <a:schemeClr val="accent1">
                  <a:lumMod val="50000"/>
                </a:schemeClr>
              </a:solidFill>
            </a:endParaRPr>
          </a:p>
        </p:txBody>
      </p:sp>
      <p:sp>
        <p:nvSpPr>
          <p:cNvPr id="30" name="Rounded Rectangle 13"/>
          <p:cNvSpPr/>
          <p:nvPr/>
        </p:nvSpPr>
        <p:spPr>
          <a:xfrm>
            <a:off x="3598985" y="2294625"/>
            <a:ext cx="2016369" cy="930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Gedrag</a:t>
            </a:r>
            <a:endParaRPr lang="en-GB" sz="1600" b="1" i="1" dirty="0">
              <a:solidFill>
                <a:schemeClr val="accent1">
                  <a:lumMod val="50000"/>
                </a:schemeClr>
              </a:solidFill>
            </a:endParaRPr>
          </a:p>
        </p:txBody>
      </p:sp>
      <p:sp>
        <p:nvSpPr>
          <p:cNvPr id="31" name="Rounded Rectangle 14"/>
          <p:cNvSpPr/>
          <p:nvPr/>
        </p:nvSpPr>
        <p:spPr>
          <a:xfrm>
            <a:off x="3368555" y="2657348"/>
            <a:ext cx="2377617" cy="9308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600" b="1" i="1" dirty="0" err="1" smtClean="0">
                <a:solidFill>
                  <a:schemeClr val="accent1">
                    <a:lumMod val="50000"/>
                  </a:schemeClr>
                </a:solidFill>
              </a:rPr>
              <a:t>Juridische</a:t>
            </a:r>
            <a:r>
              <a:rPr lang="en-GB" sz="1600" b="1" i="1" dirty="0" smtClean="0">
                <a:solidFill>
                  <a:schemeClr val="accent1">
                    <a:lumMod val="50000"/>
                  </a:schemeClr>
                </a:solidFill>
              </a:rPr>
              <a:t> </a:t>
            </a:r>
            <a:r>
              <a:rPr lang="en-GB" sz="1600" b="1" i="1" dirty="0" err="1" smtClean="0">
                <a:solidFill>
                  <a:schemeClr val="accent1">
                    <a:lumMod val="50000"/>
                  </a:schemeClr>
                </a:solidFill>
              </a:rPr>
              <a:t>aspecten</a:t>
            </a:r>
            <a:endParaRPr lang="en-GB" sz="1600" b="1" i="1" dirty="0" smtClean="0">
              <a:solidFill>
                <a:schemeClr val="accent1">
                  <a:lumMod val="50000"/>
                </a:schemeClr>
              </a:solidFill>
            </a:endParaRPr>
          </a:p>
        </p:txBody>
      </p:sp>
      <p:sp>
        <p:nvSpPr>
          <p:cNvPr id="32" name="Rounded Rectangle 15"/>
          <p:cNvSpPr/>
          <p:nvPr/>
        </p:nvSpPr>
        <p:spPr>
          <a:xfrm>
            <a:off x="1507403" y="3040433"/>
            <a:ext cx="2838340" cy="792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solidFill>
                  <a:schemeClr val="accent1">
                    <a:lumMod val="50000"/>
                  </a:schemeClr>
                </a:solidFill>
              </a:rPr>
              <a:t>Ronde </a:t>
            </a:r>
            <a:r>
              <a:rPr lang="en-GB" b="1" dirty="0" err="1" smtClean="0">
                <a:solidFill>
                  <a:schemeClr val="accent1">
                    <a:lumMod val="50000"/>
                  </a:schemeClr>
                </a:solidFill>
              </a:rPr>
              <a:t>Tafels</a:t>
            </a:r>
            <a:r>
              <a:rPr lang="en-GB" b="1" dirty="0" smtClean="0">
                <a:solidFill>
                  <a:schemeClr val="accent1">
                    <a:lumMod val="50000"/>
                  </a:schemeClr>
                </a:solidFill>
              </a:rPr>
              <a:t> </a:t>
            </a:r>
            <a:r>
              <a:rPr lang="en-GB" b="1" dirty="0" err="1" smtClean="0">
                <a:solidFill>
                  <a:schemeClr val="accent1">
                    <a:lumMod val="50000"/>
                  </a:schemeClr>
                </a:solidFill>
              </a:rPr>
              <a:t>voor</a:t>
            </a:r>
            <a:endParaRPr lang="en-GB" b="1" dirty="0" smtClean="0">
              <a:solidFill>
                <a:schemeClr val="accent1">
                  <a:lumMod val="50000"/>
                </a:schemeClr>
              </a:solidFill>
            </a:endParaRPr>
          </a:p>
          <a:p>
            <a:pPr algn="ctr"/>
            <a:r>
              <a:rPr lang="en-GB" b="1" dirty="0" smtClean="0">
                <a:solidFill>
                  <a:schemeClr val="accent1">
                    <a:lumMod val="50000"/>
                  </a:schemeClr>
                </a:solidFill>
              </a:rPr>
              <a:t>Smart Mobility</a:t>
            </a:r>
          </a:p>
          <a:p>
            <a:pPr algn="ctr"/>
            <a:r>
              <a:rPr lang="en-GB" sz="1400" i="1" dirty="0" err="1" smtClean="0">
                <a:solidFill>
                  <a:schemeClr val="accent1">
                    <a:lumMod val="50000"/>
                  </a:schemeClr>
                </a:solidFill>
              </a:rPr>
              <a:t>Gedragen</a:t>
            </a:r>
            <a:r>
              <a:rPr lang="en-GB" sz="1400" i="1" dirty="0" smtClean="0">
                <a:solidFill>
                  <a:schemeClr val="accent1">
                    <a:lumMod val="50000"/>
                  </a:schemeClr>
                </a:solidFill>
              </a:rPr>
              <a:t> </a:t>
            </a:r>
            <a:r>
              <a:rPr lang="en-GB" sz="1400" i="1" dirty="0" err="1" smtClean="0">
                <a:solidFill>
                  <a:schemeClr val="accent1">
                    <a:lumMod val="50000"/>
                  </a:schemeClr>
                </a:solidFill>
              </a:rPr>
              <a:t>resultaten</a:t>
            </a:r>
            <a:r>
              <a:rPr lang="en-GB" sz="1400" i="1" dirty="0" smtClean="0">
                <a:solidFill>
                  <a:schemeClr val="accent1">
                    <a:lumMod val="50000"/>
                  </a:schemeClr>
                </a:solidFill>
              </a:rPr>
              <a:t> per </a:t>
            </a:r>
            <a:r>
              <a:rPr lang="en-GB" sz="1400" i="1" dirty="0" err="1" smtClean="0">
                <a:solidFill>
                  <a:schemeClr val="accent1">
                    <a:lumMod val="50000"/>
                  </a:schemeClr>
                </a:solidFill>
              </a:rPr>
              <a:t>thema</a:t>
            </a:r>
            <a:endParaRPr lang="en-GB" sz="1400" i="1" dirty="0" smtClean="0">
              <a:solidFill>
                <a:schemeClr val="accent1">
                  <a:lumMod val="50000"/>
                </a:schemeClr>
              </a:solidFill>
            </a:endParaRPr>
          </a:p>
        </p:txBody>
      </p:sp>
    </p:spTree>
    <p:extLst>
      <p:ext uri="{BB962C8B-B14F-4D97-AF65-F5344CB8AC3E}">
        <p14:creationId xmlns:p14="http://schemas.microsoft.com/office/powerpoint/2010/main" val="100560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lland Toolkit">
  <a:themeElements>
    <a:clrScheme name="Holland Toolkit">
      <a:dk1>
        <a:srgbClr val="000000"/>
      </a:dk1>
      <a:lt1>
        <a:srgbClr val="FFFFFF"/>
      </a:lt1>
      <a:dk2>
        <a:srgbClr val="717276"/>
      </a:dk2>
      <a:lt2>
        <a:srgbClr val="FFFFFF"/>
      </a:lt2>
      <a:accent1>
        <a:srgbClr val="B2B2B2"/>
      </a:accent1>
      <a:accent2>
        <a:srgbClr val="FF6600"/>
      </a:accent2>
      <a:accent3>
        <a:srgbClr val="FFFFFF"/>
      </a:accent3>
      <a:accent4>
        <a:srgbClr val="000000"/>
      </a:accent4>
      <a:accent5>
        <a:srgbClr val="717276"/>
      </a:accent5>
      <a:accent6>
        <a:srgbClr val="3F3F3F"/>
      </a:accent6>
      <a:hlink>
        <a:srgbClr val="FF6600"/>
      </a:hlink>
      <a:folHlink>
        <a:srgbClr val="FFB27D"/>
      </a:folHlink>
    </a:clrScheme>
    <a:fontScheme name="Holland White Cover">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60000"/>
            <a:lumOff val="40000"/>
          </a:schemeClr>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ea typeface="MS PGothic" pitchFamily="34" charset="-128"/>
          </a:defRPr>
        </a:defPPr>
      </a:lstStyle>
    </a:spDef>
    <a:lnDef>
      <a:spPr bwMode="auto">
        <a:solidFill>
          <a:schemeClr val="accent1"/>
        </a:solidFill>
        <a:ln w="9525" cap="flat" cmpd="sng" algn="ctr">
          <a:solidFill>
            <a:schemeClr val="tx2"/>
          </a:solidFill>
          <a:prstDash val="solid"/>
          <a:round/>
          <a:headEnd type="none" w="med" len="med"/>
          <a:tailEnd type="none" w="med" len="med"/>
        </a:ln>
        <a:effectLst/>
      </a:spPr>
      <a:bodyPr/>
      <a:lstStyle/>
    </a:lnDef>
    <a:txDef>
      <a:spPr>
        <a:noFill/>
      </a:spPr>
      <a:bodyPr wrap="square" lIns="0" tIns="0" rIns="0" bIns="0" rtlCol="0">
        <a:spAutoFit/>
      </a:bodyPr>
      <a:lstStyle>
        <a:defPPr>
          <a:defRPr dirty="0" err="1" smtClean="0">
            <a:solidFill>
              <a:schemeClr val="tx2"/>
            </a:solidFill>
          </a:defRPr>
        </a:defPPr>
      </a:lstStyle>
    </a:txDef>
  </a:objectDefaults>
  <a:extraClrSchemeLst>
    <a:extraClrScheme>
      <a:clrScheme name="Holland White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lland White 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lland White 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lland White 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lland White 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lland White 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lland White Cov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lland White 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lland White 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lland White 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lland White 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lland White 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blank_presentation_template_ppt2007</Template>
  <TotalTime>11</TotalTime>
  <Words>564</Words>
  <Application>Microsoft Office PowerPoint</Application>
  <PresentationFormat>Diavoorstelling (4:3)</PresentationFormat>
  <Paragraphs>143</Paragraphs>
  <Slides>14</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MS PGothic</vt:lpstr>
      <vt:lpstr>MS PGothic</vt:lpstr>
      <vt:lpstr>Arial</vt:lpstr>
      <vt:lpstr>Calibri</vt:lpstr>
      <vt:lpstr>Verdana</vt:lpstr>
      <vt:lpstr>Holland Toolkit</vt:lpstr>
      <vt:lpstr>Landelijke Ronde Tafels voor Smart Mobility</vt:lpstr>
      <vt:lpstr>Landelijke Ronde Tafels voor Smart Mobility</vt:lpstr>
      <vt:lpstr>Landelijke Ronde Tafels Smart Mobility: gezamenlijke inspanning</vt:lpstr>
      <vt:lpstr>Doelstellingen</vt:lpstr>
      <vt:lpstr>De kans voor Slimme Mobiliteitsoplossingen De Ronde Tafels Smart Mobility</vt:lpstr>
      <vt:lpstr>Structuur van een Ronde Tafel</vt:lpstr>
      <vt:lpstr>Structuur (algemeen)</vt:lpstr>
      <vt:lpstr>Voorzitters</vt:lpstr>
      <vt:lpstr>Organisatiestructuur</vt:lpstr>
      <vt:lpstr> Projecten</vt:lpstr>
      <vt:lpstr>Tactisch bestuur</vt:lpstr>
      <vt:lpstr>Niet praten, maar doen!</vt:lpstr>
      <vt:lpstr>www.ditcm.eu/its-round-tables</vt:lpstr>
      <vt:lpstr>Speerpunten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linda van de Ven</dc:creator>
  <cp:lastModifiedBy>linda van de Ven</cp:lastModifiedBy>
  <cp:revision>62</cp:revision>
  <cp:lastPrinted>2008-09-12T13:28:37Z</cp:lastPrinted>
  <dcterms:created xsi:type="dcterms:W3CDTF">2016-03-31T13:33:04Z</dcterms:created>
  <dcterms:modified xsi:type="dcterms:W3CDTF">2016-06-07T13:49:19Z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Date">
    <vt:lpwstr>21-4-2016 8:50:17</vt:lpwstr>
  </property>
</Properties>
</file>